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504" r:id="rId3"/>
    <p:sldId id="257" r:id="rId4"/>
    <p:sldId id="285" r:id="rId5"/>
    <p:sldId id="258" r:id="rId6"/>
    <p:sldId id="287" r:id="rId7"/>
    <p:sldId id="288" r:id="rId8"/>
    <p:sldId id="289" r:id="rId9"/>
    <p:sldId id="290" r:id="rId10"/>
    <p:sldId id="259" r:id="rId11"/>
    <p:sldId id="291" r:id="rId12"/>
    <p:sldId id="292" r:id="rId13"/>
    <p:sldId id="293" r:id="rId14"/>
    <p:sldId id="294" r:id="rId15"/>
    <p:sldId id="295" r:id="rId16"/>
    <p:sldId id="260" r:id="rId17"/>
    <p:sldId id="303" r:id="rId18"/>
    <p:sldId id="304" r:id="rId19"/>
    <p:sldId id="305" r:id="rId20"/>
    <p:sldId id="300" r:id="rId21"/>
    <p:sldId id="302" r:id="rId22"/>
    <p:sldId id="301" r:id="rId23"/>
    <p:sldId id="306" r:id="rId24"/>
    <p:sldId id="261" r:id="rId25"/>
    <p:sldId id="265" r:id="rId26"/>
    <p:sldId id="505" r:id="rId27"/>
    <p:sldId id="266" r:id="rId28"/>
    <p:sldId id="267" r:id="rId29"/>
    <p:sldId id="262" r:id="rId30"/>
    <p:sldId id="307" r:id="rId31"/>
    <p:sldId id="308" r:id="rId32"/>
    <p:sldId id="309" r:id="rId33"/>
    <p:sldId id="263" r:id="rId34"/>
    <p:sldId id="311" r:id="rId35"/>
    <p:sldId id="312" r:id="rId36"/>
    <p:sldId id="313" r:id="rId37"/>
    <p:sldId id="264" r:id="rId38"/>
    <p:sldId id="315" r:id="rId39"/>
    <p:sldId id="316" r:id="rId40"/>
    <p:sldId id="268" r:id="rId41"/>
    <p:sldId id="503" r:id="rId42"/>
    <p:sldId id="269" r:id="rId43"/>
    <p:sldId id="271" r:id="rId44"/>
    <p:sldId id="506" r:id="rId45"/>
    <p:sldId id="270" r:id="rId46"/>
    <p:sldId id="272" r:id="rId47"/>
    <p:sldId id="274" r:id="rId48"/>
    <p:sldId id="275" r:id="rId49"/>
    <p:sldId id="496" r:id="rId50"/>
    <p:sldId id="497" r:id="rId51"/>
    <p:sldId id="276" r:id="rId52"/>
    <p:sldId id="498" r:id="rId53"/>
    <p:sldId id="499" r:id="rId54"/>
    <p:sldId id="500" r:id="rId55"/>
    <p:sldId id="501" r:id="rId56"/>
    <p:sldId id="502" r:id="rId57"/>
    <p:sldId id="277" r:id="rId58"/>
    <p:sldId id="278" r:id="rId59"/>
    <p:sldId id="27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70AA2-06C0-4C3D-B638-0BBB7D00420A}" type="datetimeFigureOut">
              <a:rPr lang="en-AU" smtClean="0"/>
              <a:t>11/05/2021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C37C7-6944-4BA2-99F9-9634AAC88E99}" type="slidenum">
              <a:rPr lang="en-AU" smtClean="0"/>
              <a:t>‹#›</a:t>
            </a:fld>
            <a:endParaRPr lang="en-AU" dirty="0"/>
          </a:p>
        </p:txBody>
      </p:sp>
    </p:spTree>
    <p:extLst>
      <p:ext uri="{BB962C8B-B14F-4D97-AF65-F5344CB8AC3E}">
        <p14:creationId xmlns:p14="http://schemas.microsoft.com/office/powerpoint/2010/main" val="138507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CC1DD004-B254-48C4-A5AF-F2D3A8EA11D4}" type="slidenum">
              <a:rPr lang="en-US" sz="1200" smtClean="0"/>
              <a:pPr eaLnBrk="1" hangingPunct="1"/>
              <a:t>20</a:t>
            </a:fld>
            <a:endParaRPr lang="en-US" sz="12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399A19F0-978C-45E1-AC27-E314D34360DF}" type="slidenum">
              <a:rPr lang="en-US" sz="1200" smtClean="0"/>
              <a:pPr eaLnBrk="1" hangingPunct="1"/>
              <a:t>21</a:t>
            </a:fld>
            <a:endParaRPr lang="en-US" sz="1200"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1EF228B6-6C7E-4E5C-BA35-51017541D3DD}" type="slidenum">
              <a:rPr lang="en-US" sz="1200" smtClean="0"/>
              <a:pPr eaLnBrk="1" hangingPunct="1"/>
              <a:t>22</a:t>
            </a:fld>
            <a:endParaRPr lang="en-US" sz="1200"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49</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50</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5610-D0B2-4BDB-927C-12777580E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24D0081-68F4-4F9B-A7A5-956D65380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8789FB8-79CB-4B40-A40F-70AB96F4D2B7}"/>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5" name="Footer Placeholder 4">
            <a:extLst>
              <a:ext uri="{FF2B5EF4-FFF2-40B4-BE49-F238E27FC236}">
                <a16:creationId xmlns:a16="http://schemas.microsoft.com/office/drawing/2014/main" id="{530F6881-C209-4A05-A65E-9DB7E628B74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A0B761B-6F44-4E09-A82A-15B3BEB92728}"/>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43372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451E-A151-4D2E-ABFA-B1E66CAD346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FF32C-289F-459E-8778-B738774BC9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70B6EC-F04D-4214-8230-BB91709DB670}"/>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5" name="Footer Placeholder 4">
            <a:extLst>
              <a:ext uri="{FF2B5EF4-FFF2-40B4-BE49-F238E27FC236}">
                <a16:creationId xmlns:a16="http://schemas.microsoft.com/office/drawing/2014/main" id="{2954E772-3AA8-43B0-A4FC-3AF67492C75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5F40AE5-7B45-48CC-B93D-C8F4994808C9}"/>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253326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4AFA2-757C-47B2-9EA3-F68013B94F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34C3E2-BFC3-47B7-933E-8B183FD5D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3B54D0-C1E5-49CD-BA21-144543BDDA76}"/>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5" name="Footer Placeholder 4">
            <a:extLst>
              <a:ext uri="{FF2B5EF4-FFF2-40B4-BE49-F238E27FC236}">
                <a16:creationId xmlns:a16="http://schemas.microsoft.com/office/drawing/2014/main" id="{16134495-F720-4DA8-8313-E5710BB430B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2082045-6062-4E1D-B192-34886933B6DB}"/>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206033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2BF2-2A19-41F2-B242-81B539DFEBB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966F29-0503-4397-BE44-71DFED16D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1C4D6A-B981-4A34-989E-89DDF2485162}"/>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5" name="Footer Placeholder 4">
            <a:extLst>
              <a:ext uri="{FF2B5EF4-FFF2-40B4-BE49-F238E27FC236}">
                <a16:creationId xmlns:a16="http://schemas.microsoft.com/office/drawing/2014/main" id="{5DDCA8B9-E0F5-440E-AEF7-ADC71430F09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4139664-7A7C-4739-B325-7FF3418B9582}"/>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95915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F156-B9B2-4644-B99C-0397B989ED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9C679F1-D3C6-41E0-AB70-BE5522119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186E9-5F7C-4D2C-8BB5-F13C7AE1115F}"/>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5" name="Footer Placeholder 4">
            <a:extLst>
              <a:ext uri="{FF2B5EF4-FFF2-40B4-BE49-F238E27FC236}">
                <a16:creationId xmlns:a16="http://schemas.microsoft.com/office/drawing/2014/main" id="{7EE1679D-EE76-43B4-AAE3-378AA6570F1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7A737C8-8A33-4D31-94D4-C2BF0CA1A09B}"/>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257191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84FE-69A0-4051-AE4C-D835AF78F5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C74D40-6489-4FD2-85B9-19DB113BC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2D70FC6-84D8-4BA2-B0E6-7854FAE1F0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7BB1326-E161-42AB-B503-B54FD0FD83DF}"/>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6" name="Footer Placeholder 5">
            <a:extLst>
              <a:ext uri="{FF2B5EF4-FFF2-40B4-BE49-F238E27FC236}">
                <a16:creationId xmlns:a16="http://schemas.microsoft.com/office/drawing/2014/main" id="{3928BDA2-5C25-4677-8680-F6D98E50A41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2270287-87DD-45AF-9EA5-21769573C426}"/>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21548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BF85-B231-487C-B469-16A559CACE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AE167D4-8990-4E77-9EAF-A1B53AB86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FC7A3-F850-4C2B-B79C-0909A4031F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CA81F30-9531-45C9-B94F-C0344C8B0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8DE225-BE8E-4CD9-A913-10185672D3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7DF2151-48D4-4CDA-997A-DF27B94D7179}"/>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8" name="Footer Placeholder 7">
            <a:extLst>
              <a:ext uri="{FF2B5EF4-FFF2-40B4-BE49-F238E27FC236}">
                <a16:creationId xmlns:a16="http://schemas.microsoft.com/office/drawing/2014/main" id="{9A442621-6930-4A87-AE20-FC55CF96922D}"/>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DF47F755-6933-4C2E-865D-09A728D9FC94}"/>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778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30EE-FE27-4C0C-BAF2-21F0D52095F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1CA4589-F418-40B3-ACEC-92A032D064B2}"/>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4" name="Footer Placeholder 3">
            <a:extLst>
              <a:ext uri="{FF2B5EF4-FFF2-40B4-BE49-F238E27FC236}">
                <a16:creationId xmlns:a16="http://schemas.microsoft.com/office/drawing/2014/main" id="{97AED2CB-3695-46E3-8C1E-55300BAD6024}"/>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3590B54-C0B4-4F23-95FF-08F8EB49B512}"/>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206872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C71FA-D9B8-4E91-B75B-825A3224BD6C}"/>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3" name="Footer Placeholder 2">
            <a:extLst>
              <a:ext uri="{FF2B5EF4-FFF2-40B4-BE49-F238E27FC236}">
                <a16:creationId xmlns:a16="http://schemas.microsoft.com/office/drawing/2014/main" id="{46874FE0-2F48-4B81-B31A-EB40D37F3BC1}"/>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DE590AE6-C57D-4E82-8561-874D52B9BB91}"/>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410899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4333-5408-4592-9417-1D1EBD207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424C6AF-35DF-4FD2-A4B4-F61CBE1F4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060EC7D-EF5E-4A2A-9979-AECE4CDF1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94618-EA91-4B56-BB2E-703C347577C8}"/>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6" name="Footer Placeholder 5">
            <a:extLst>
              <a:ext uri="{FF2B5EF4-FFF2-40B4-BE49-F238E27FC236}">
                <a16:creationId xmlns:a16="http://schemas.microsoft.com/office/drawing/2014/main" id="{E0F85427-7085-432D-A006-79D0163FF47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55E3963-9B03-4CB1-9C4D-6337C7A6CCFA}"/>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202665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F3D2-4131-416E-9FBB-27A2AE44D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E065A0F-D23E-4759-833C-3B826D257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066CD847-DF9C-417B-B37B-CD85BC7AF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F12CE-DB1C-4700-8B0A-6758BC454F88}"/>
              </a:ext>
            </a:extLst>
          </p:cNvPr>
          <p:cNvSpPr>
            <a:spLocks noGrp="1"/>
          </p:cNvSpPr>
          <p:nvPr>
            <p:ph type="dt" sz="half" idx="10"/>
          </p:nvPr>
        </p:nvSpPr>
        <p:spPr/>
        <p:txBody>
          <a:bodyPr/>
          <a:lstStyle/>
          <a:p>
            <a:fld id="{90C66785-8A8E-4BDD-BA64-51397D260B8B}" type="datetimeFigureOut">
              <a:rPr lang="en-AU" smtClean="0"/>
              <a:t>11/05/2021</a:t>
            </a:fld>
            <a:endParaRPr lang="en-AU" dirty="0"/>
          </a:p>
        </p:txBody>
      </p:sp>
      <p:sp>
        <p:nvSpPr>
          <p:cNvPr id="6" name="Footer Placeholder 5">
            <a:extLst>
              <a:ext uri="{FF2B5EF4-FFF2-40B4-BE49-F238E27FC236}">
                <a16:creationId xmlns:a16="http://schemas.microsoft.com/office/drawing/2014/main" id="{570F4E1E-204E-46F7-AA54-78E74F7202E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667C7E6-8B13-4B13-B49F-8FFEAD5DFDFD}"/>
              </a:ext>
            </a:extLst>
          </p:cNvPr>
          <p:cNvSpPr>
            <a:spLocks noGrp="1"/>
          </p:cNvSpPr>
          <p:nvPr>
            <p:ph type="sldNum" sz="quarter" idx="12"/>
          </p:nvPr>
        </p:nvSpPr>
        <p:spPr/>
        <p:txBody>
          <a:bodyPr/>
          <a:lstStyle/>
          <a:p>
            <a:fld id="{965ADAA7-2E1A-4EA8-A619-17AFE0DAE51B}" type="slidenum">
              <a:rPr lang="en-AU" smtClean="0"/>
              <a:t>‹#›</a:t>
            </a:fld>
            <a:endParaRPr lang="en-AU" dirty="0"/>
          </a:p>
        </p:txBody>
      </p:sp>
    </p:spTree>
    <p:extLst>
      <p:ext uri="{BB962C8B-B14F-4D97-AF65-F5344CB8AC3E}">
        <p14:creationId xmlns:p14="http://schemas.microsoft.com/office/powerpoint/2010/main" val="7049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3C97D-42AF-49C0-B35C-261DC8989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ECCA119-3CAC-4ECF-9779-E11B08A45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42BE15-14A5-45D9-8435-DE32BB52C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6785-8A8E-4BDD-BA64-51397D260B8B}" type="datetimeFigureOut">
              <a:rPr lang="en-AU" smtClean="0"/>
              <a:t>11/05/2021</a:t>
            </a:fld>
            <a:endParaRPr lang="en-AU" dirty="0"/>
          </a:p>
        </p:txBody>
      </p:sp>
      <p:sp>
        <p:nvSpPr>
          <p:cNvPr id="5" name="Footer Placeholder 4">
            <a:extLst>
              <a:ext uri="{FF2B5EF4-FFF2-40B4-BE49-F238E27FC236}">
                <a16:creationId xmlns:a16="http://schemas.microsoft.com/office/drawing/2014/main" id="{8490AB09-D7F3-4462-8861-288B6792A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797F5657-C688-4015-9850-6356E7AE1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ADAA7-2E1A-4EA8-A619-17AFE0DAE51B}" type="slidenum">
              <a:rPr lang="en-AU" smtClean="0"/>
              <a:t>‹#›</a:t>
            </a:fld>
            <a:endParaRPr lang="en-AU" dirty="0"/>
          </a:p>
        </p:txBody>
      </p:sp>
    </p:spTree>
    <p:extLst>
      <p:ext uri="{BB962C8B-B14F-4D97-AF65-F5344CB8AC3E}">
        <p14:creationId xmlns:p14="http://schemas.microsoft.com/office/powerpoint/2010/main" val="274501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st 46+ Church Welcome Backgrounds on HipWallpaper | Church Hunchback of  Notre Dame Wallpaper, Country Church Wallpaper and February Church Wallpaper">
            <a:extLst>
              <a:ext uri="{FF2B5EF4-FFF2-40B4-BE49-F238E27FC236}">
                <a16:creationId xmlns:a16="http://schemas.microsoft.com/office/drawing/2014/main" id="{58F45FBE-FCAC-4A04-AF38-B17B4C342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3" y="0"/>
            <a:ext cx="1224642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7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95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3AFAA229-52D1-4A64-AA64-960E64D64B7F}"/>
              </a:ext>
            </a:extLst>
          </p:cNvPr>
          <p:cNvSpPr txBox="1">
            <a:spLocks noChangeArrowheads="1"/>
          </p:cNvSpPr>
          <p:nvPr/>
        </p:nvSpPr>
        <p:spPr bwMode="auto">
          <a:xfrm>
            <a:off x="0" y="0"/>
            <a:ext cx="12192000" cy="589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1 Sing to the LORD a new song,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for He has done marvellous things;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His right hand and His holy arm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have worked salvation for Him. </a:t>
            </a:r>
          </a:p>
          <a:p>
            <a:pPr>
              <a:lnSpc>
                <a:spcPct val="130000"/>
              </a:lnSpc>
            </a:pPr>
            <a:r>
              <a:rPr lang="en-US" altLang="en-US" b="1" dirty="0">
                <a:solidFill>
                  <a:srgbClr val="FFFF00"/>
                </a:solidFill>
                <a:latin typeface="Bookman Old Style" panose="02050604050505020204" pitchFamily="18" charset="0"/>
              </a:rPr>
              <a:t> </a:t>
            </a:r>
          </a:p>
          <a:p>
            <a:pPr>
              <a:lnSpc>
                <a:spcPct val="130000"/>
              </a:lnSpc>
            </a:pPr>
            <a:endParaRPr lang="en-US" altLang="en-US" b="1" dirty="0">
              <a:solidFill>
                <a:srgbClr val="FFFF00"/>
              </a:solidFill>
              <a:latin typeface="Bookman Old Style" panose="02050604050505020204" pitchFamily="18" charset="0"/>
            </a:endParaRPr>
          </a:p>
          <a:p>
            <a:pPr>
              <a:lnSpc>
                <a:spcPct val="130000"/>
              </a:lnSpc>
            </a:pPr>
            <a:endParaRPr lang="en-US" altLang="en-US" b="1" dirty="0">
              <a:solidFill>
                <a:srgbClr val="FFFF00"/>
              </a:solidFill>
              <a:latin typeface="Bookman Old Style" panose="02050604050505020204" pitchFamily="18" charset="0"/>
            </a:endParaRPr>
          </a:p>
          <a:p>
            <a:pPr algn="ctr">
              <a:lnSpc>
                <a:spcPct val="130000"/>
              </a:lnSpc>
            </a:pPr>
            <a:r>
              <a:rPr lang="en-US" altLang="en-US" sz="4000" b="1" i="1" dirty="0">
                <a:solidFill>
                  <a:schemeClr val="bg1"/>
                </a:solidFill>
                <a:latin typeface="Bookman Old Style" panose="02050604050505020204" pitchFamily="18" charset="0"/>
              </a:rPr>
              <a:t>2 The LORD has made His salvation known </a:t>
            </a:r>
            <a:br>
              <a:rPr lang="en-US" altLang="en-US" sz="4000" b="1" i="1" dirty="0">
                <a:solidFill>
                  <a:schemeClr val="bg1"/>
                </a:solidFill>
                <a:latin typeface="Bookman Old Style" panose="02050604050505020204" pitchFamily="18" charset="0"/>
              </a:rPr>
            </a:br>
            <a:r>
              <a:rPr lang="en-US" altLang="en-US" sz="4000" b="1" i="1" spc="-150" dirty="0">
                <a:solidFill>
                  <a:schemeClr val="bg1"/>
                </a:solidFill>
                <a:latin typeface="Bookman Old Style" panose="02050604050505020204" pitchFamily="18" charset="0"/>
              </a:rPr>
              <a:t>and revealed His righteousness to the nations</a:t>
            </a:r>
            <a:r>
              <a:rPr lang="en-US" altLang="en-US" sz="4000" b="1" spc="-150" dirty="0">
                <a:solidFill>
                  <a:schemeClr val="bg1"/>
                </a:solidFill>
                <a:latin typeface="Bookman Old Style" panose="02050604050505020204" pitchFamily="18" charset="0"/>
              </a:rPr>
              <a:t>.</a:t>
            </a:r>
            <a:r>
              <a:rPr lang="en-US" altLang="en-US" sz="4000" spc="-150" dirty="0">
                <a:solidFill>
                  <a:schemeClr val="bg1"/>
                </a:solidFill>
                <a:latin typeface="Bookman Old Style" panose="020506040505050202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4692B638-9786-402D-B1E7-A07FA2859009}"/>
              </a:ext>
            </a:extLst>
          </p:cNvPr>
          <p:cNvSpPr txBox="1">
            <a:spLocks noChangeArrowheads="1"/>
          </p:cNvSpPr>
          <p:nvPr/>
        </p:nvSpPr>
        <p:spPr bwMode="auto">
          <a:xfrm>
            <a:off x="0" y="0"/>
            <a:ext cx="12192000" cy="677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3 He has remembered His love </a:t>
            </a:r>
          </a:p>
          <a:p>
            <a:pPr algn="ctr">
              <a:lnSpc>
                <a:spcPct val="130000"/>
              </a:lnSpc>
            </a:pPr>
            <a:r>
              <a:rPr lang="en-US" altLang="en-US" sz="4000" b="1" dirty="0">
                <a:solidFill>
                  <a:schemeClr val="bg1"/>
                </a:solidFill>
                <a:latin typeface="Bookman Old Style" panose="02050604050505020204" pitchFamily="18" charset="0"/>
              </a:rPr>
              <a:t>and His faithfulness</a:t>
            </a:r>
          </a:p>
          <a:p>
            <a:pPr algn="ctr">
              <a:lnSpc>
                <a:spcPct val="130000"/>
              </a:lnSpc>
            </a:pPr>
            <a:r>
              <a:rPr lang="en-US" altLang="en-US" sz="4000" b="1" dirty="0">
                <a:solidFill>
                  <a:schemeClr val="bg1"/>
                </a:solidFill>
                <a:latin typeface="Bookman Old Style" panose="02050604050505020204" pitchFamily="18" charset="0"/>
              </a:rPr>
              <a:t>to the house of Israel;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all the ends of the earth have seen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the salvation of our God. </a:t>
            </a:r>
          </a:p>
          <a:p>
            <a:pPr>
              <a:lnSpc>
                <a:spcPct val="130000"/>
              </a:lnSpc>
            </a:pPr>
            <a:endParaRPr lang="en-US" altLang="en-US" b="1" dirty="0">
              <a:solidFill>
                <a:schemeClr val="bg1"/>
              </a:solidFill>
              <a:latin typeface="Bookman Old Style" panose="02050604050505020204" pitchFamily="18" charset="0"/>
            </a:endParaRPr>
          </a:p>
          <a:p>
            <a:pPr algn="ctr">
              <a:lnSpc>
                <a:spcPct val="130000"/>
              </a:lnSpc>
            </a:pPr>
            <a:r>
              <a:rPr lang="en-US" altLang="en-US" sz="4000" b="1" i="1" dirty="0">
                <a:solidFill>
                  <a:schemeClr val="bg1"/>
                </a:solidFill>
                <a:latin typeface="Bookman Old Style" panose="02050604050505020204" pitchFamily="18" charset="0"/>
              </a:rPr>
              <a:t>4 Shout for joy to the LORD, </a:t>
            </a:r>
          </a:p>
          <a:p>
            <a:pPr algn="ctr">
              <a:lnSpc>
                <a:spcPct val="130000"/>
              </a:lnSpc>
            </a:pPr>
            <a:r>
              <a:rPr lang="en-US" altLang="en-US" sz="4000" b="1" i="1" dirty="0">
                <a:solidFill>
                  <a:schemeClr val="bg1"/>
                </a:solidFill>
                <a:latin typeface="Bookman Old Style" panose="02050604050505020204" pitchFamily="18" charset="0"/>
              </a:rPr>
              <a:t>all the earth,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burst into jubilant song with music;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82E06CA1-1150-4999-B24F-6DAFB6957DF6}"/>
              </a:ext>
            </a:extLst>
          </p:cNvPr>
          <p:cNvSpPr txBox="1">
            <a:spLocks noChangeArrowheads="1"/>
          </p:cNvSpPr>
          <p:nvPr/>
        </p:nvSpPr>
        <p:spPr bwMode="auto">
          <a:xfrm>
            <a:off x="0" y="1"/>
            <a:ext cx="12192000" cy="553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5 make music to the LORD </a:t>
            </a:r>
          </a:p>
          <a:p>
            <a:pPr algn="ctr">
              <a:lnSpc>
                <a:spcPct val="130000"/>
              </a:lnSpc>
            </a:pPr>
            <a:r>
              <a:rPr lang="en-US" altLang="en-US" sz="4000" b="1" dirty="0">
                <a:solidFill>
                  <a:schemeClr val="bg1"/>
                </a:solidFill>
                <a:latin typeface="Bookman Old Style" panose="02050604050505020204" pitchFamily="18" charset="0"/>
              </a:rPr>
              <a:t>with the harp, with the harp </a:t>
            </a:r>
          </a:p>
          <a:p>
            <a:pPr algn="ctr">
              <a:lnSpc>
                <a:spcPct val="130000"/>
              </a:lnSpc>
            </a:pPr>
            <a:r>
              <a:rPr lang="en-US" altLang="en-US" sz="4000" b="1" dirty="0">
                <a:solidFill>
                  <a:schemeClr val="bg1"/>
                </a:solidFill>
                <a:latin typeface="Bookman Old Style" panose="02050604050505020204" pitchFamily="18" charset="0"/>
              </a:rPr>
              <a:t>and the sound of singing,</a:t>
            </a:r>
          </a:p>
          <a:p>
            <a:pPr>
              <a:lnSpc>
                <a:spcPct val="130000"/>
              </a:lnSpc>
            </a:pPr>
            <a:endParaRPr lang="en-US" altLang="en-US" b="1" dirty="0">
              <a:solidFill>
                <a:schemeClr val="bg1"/>
              </a:solidFill>
              <a:latin typeface="Bookman Old Style" panose="02050604050505020204" pitchFamily="18" charset="0"/>
            </a:endParaRPr>
          </a:p>
          <a:p>
            <a:pPr>
              <a:lnSpc>
                <a:spcPct val="130000"/>
              </a:lnSpc>
            </a:pPr>
            <a:endParaRPr lang="en-US" altLang="en-US" b="1" dirty="0">
              <a:solidFill>
                <a:schemeClr val="bg1"/>
              </a:solidFill>
              <a:latin typeface="Bookman Old Style" panose="02050604050505020204" pitchFamily="18" charset="0"/>
            </a:endParaRPr>
          </a:p>
          <a:p>
            <a:pPr algn="ctr">
              <a:lnSpc>
                <a:spcPct val="130000"/>
              </a:lnSpc>
            </a:pPr>
            <a:r>
              <a:rPr lang="en-US" altLang="en-US" sz="4000" b="1" i="1" dirty="0">
                <a:solidFill>
                  <a:schemeClr val="bg1"/>
                </a:solidFill>
                <a:latin typeface="Bookman Old Style" panose="02050604050505020204" pitchFamily="18" charset="0"/>
              </a:rPr>
              <a:t>6 with trumpets </a:t>
            </a:r>
          </a:p>
          <a:p>
            <a:pPr algn="ctr">
              <a:lnSpc>
                <a:spcPct val="130000"/>
              </a:lnSpc>
            </a:pPr>
            <a:r>
              <a:rPr lang="en-US" altLang="en-US" sz="4000" b="1" i="1" dirty="0">
                <a:solidFill>
                  <a:schemeClr val="bg1"/>
                </a:solidFill>
                <a:latin typeface="Bookman Old Style" panose="02050604050505020204" pitchFamily="18" charset="0"/>
              </a:rPr>
              <a:t>and the blast of the ram's horn—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shout for joy before the LORD, the King.</a:t>
            </a:r>
            <a:r>
              <a:rPr lang="en-US" altLang="en-US" sz="4000" b="1" dirty="0">
                <a:solidFill>
                  <a:schemeClr val="bg1"/>
                </a:solidFill>
                <a:latin typeface="Bookman Old Style" panose="02050604050505020204"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72AA3853-60D1-4146-A9A2-1F6B3E1A1504}"/>
              </a:ext>
            </a:extLst>
          </p:cNvPr>
          <p:cNvSpPr txBox="1">
            <a:spLocks noChangeArrowheads="1"/>
          </p:cNvSpPr>
          <p:nvPr/>
        </p:nvSpPr>
        <p:spPr bwMode="auto">
          <a:xfrm>
            <a:off x="0" y="1"/>
            <a:ext cx="12192000" cy="509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7 Let the sea resound, </a:t>
            </a:r>
          </a:p>
          <a:p>
            <a:pPr algn="ctr">
              <a:lnSpc>
                <a:spcPct val="130000"/>
              </a:lnSpc>
            </a:pPr>
            <a:r>
              <a:rPr lang="en-US" altLang="en-US" sz="4000" b="1" dirty="0">
                <a:solidFill>
                  <a:schemeClr val="bg1"/>
                </a:solidFill>
                <a:latin typeface="Bookman Old Style" panose="02050604050505020204" pitchFamily="18" charset="0"/>
              </a:rPr>
              <a:t>and everything in it,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the world, and all who live in it.</a:t>
            </a:r>
          </a:p>
          <a:p>
            <a:pPr>
              <a:lnSpc>
                <a:spcPct val="130000"/>
              </a:lnSpc>
            </a:pPr>
            <a:endParaRPr lang="en-US" altLang="en-US" b="1" i="1" dirty="0">
              <a:solidFill>
                <a:schemeClr val="bg1"/>
              </a:solidFill>
              <a:latin typeface="Bookman Old Style" panose="02050604050505020204" pitchFamily="18" charset="0"/>
            </a:endParaRPr>
          </a:p>
          <a:p>
            <a:pPr>
              <a:lnSpc>
                <a:spcPct val="130000"/>
              </a:lnSpc>
            </a:pPr>
            <a:endParaRPr lang="en-US" altLang="en-US" b="1" i="1" dirty="0">
              <a:solidFill>
                <a:schemeClr val="bg1"/>
              </a:solidFill>
              <a:latin typeface="Bookman Old Style" panose="02050604050505020204" pitchFamily="18" charset="0"/>
            </a:endParaRPr>
          </a:p>
          <a:p>
            <a:pPr>
              <a:lnSpc>
                <a:spcPct val="130000"/>
              </a:lnSpc>
            </a:pPr>
            <a:endParaRPr lang="en-US" altLang="en-US" b="1" i="1" dirty="0">
              <a:solidFill>
                <a:schemeClr val="bg1"/>
              </a:solidFill>
              <a:latin typeface="Bookman Old Style" panose="02050604050505020204" pitchFamily="18" charset="0"/>
            </a:endParaRPr>
          </a:p>
          <a:p>
            <a:pPr algn="ctr">
              <a:lnSpc>
                <a:spcPct val="130000"/>
              </a:lnSpc>
            </a:pPr>
            <a:r>
              <a:rPr lang="en-US" altLang="en-US" sz="4000" b="1" i="1" dirty="0">
                <a:solidFill>
                  <a:schemeClr val="bg1"/>
                </a:solidFill>
                <a:latin typeface="Bookman Old Style" panose="02050604050505020204" pitchFamily="18" charset="0"/>
              </a:rPr>
              <a:t>8 Let the rivers clap their hands,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Let the mountains sing together for joy;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31130932-D89A-4992-9D7F-F531A94D191C}"/>
              </a:ext>
            </a:extLst>
          </p:cNvPr>
          <p:cNvSpPr txBox="1">
            <a:spLocks noChangeArrowheads="1"/>
          </p:cNvSpPr>
          <p:nvPr/>
        </p:nvSpPr>
        <p:spPr bwMode="auto">
          <a:xfrm>
            <a:off x="0" y="1"/>
            <a:ext cx="12192000" cy="481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i="1" dirty="0">
                <a:solidFill>
                  <a:schemeClr val="bg1"/>
                </a:solidFill>
                <a:latin typeface="Bookman Old Style" panose="02050604050505020204" pitchFamily="18" charset="0"/>
              </a:rPr>
              <a:t>9 let them sing before the LORD,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for He comes to judge the earth.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He will judge the world </a:t>
            </a:r>
          </a:p>
          <a:p>
            <a:pPr algn="ctr">
              <a:lnSpc>
                <a:spcPct val="130000"/>
              </a:lnSpc>
            </a:pPr>
            <a:r>
              <a:rPr lang="en-US" altLang="en-US" sz="4000" b="1" i="1" dirty="0">
                <a:solidFill>
                  <a:schemeClr val="bg1"/>
                </a:solidFill>
                <a:latin typeface="Bookman Old Style" panose="02050604050505020204" pitchFamily="18" charset="0"/>
              </a:rPr>
              <a:t>in righteousness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and the peoples with equity.</a:t>
            </a:r>
          </a:p>
          <a:p>
            <a:pPr algn="ctr">
              <a:lnSpc>
                <a:spcPct val="130000"/>
              </a:lnSpc>
            </a:pPr>
            <a:r>
              <a:rPr lang="en-AU" altLang="en-US" sz="4000" b="1" i="1" dirty="0">
                <a:solidFill>
                  <a:schemeClr val="bg1"/>
                </a:solidFill>
                <a:latin typeface="Bookman Old Style" panose="02050604050505020204" pitchFamily="18" charset="0"/>
              </a:rPr>
              <a:t>Amen</a:t>
            </a:r>
            <a:endParaRPr lang="en-US" altLang="en-US" sz="4000" b="1" i="1" dirty="0">
              <a:solidFill>
                <a:schemeClr val="bg1"/>
              </a:solidFill>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4907DC-AA9A-476D-BE8A-055960973B45}"/>
              </a:ext>
            </a:extLst>
          </p:cNvPr>
          <p:cNvSpPr txBox="1"/>
          <p:nvPr/>
        </p:nvSpPr>
        <p:spPr>
          <a:xfrm>
            <a:off x="0" y="0"/>
            <a:ext cx="12192000" cy="4603504"/>
          </a:xfrm>
          <a:prstGeom prst="rect">
            <a:avLst/>
          </a:prstGeom>
          <a:noFill/>
        </p:spPr>
        <p:txBody>
          <a:bodyPr wrap="square" rtlCol="0">
            <a:spAutoFit/>
          </a:bodyPr>
          <a:lstStyle/>
          <a:p>
            <a:pPr algn="ctr">
              <a:lnSpc>
                <a:spcPct val="150000"/>
              </a:lnSpc>
            </a:pPr>
            <a:endParaRPr lang="en-AU" sz="4000" b="1" i="1" dirty="0">
              <a:latin typeface="Bookman Old Style" panose="02050604050505020204" pitchFamily="18" charset="0"/>
            </a:endParaRPr>
          </a:p>
          <a:p>
            <a:pPr algn="ctr">
              <a:lnSpc>
                <a:spcPct val="150000"/>
              </a:lnSpc>
            </a:pPr>
            <a:r>
              <a:rPr lang="en-AU" sz="4000" b="1" i="1" dirty="0">
                <a:latin typeface="Bookman Old Style" panose="02050604050505020204" pitchFamily="18" charset="0"/>
              </a:rPr>
              <a:t>Father welcomes all His children</a:t>
            </a:r>
            <a:br>
              <a:rPr lang="en-AU" sz="4000" b="1" i="1" dirty="0">
                <a:latin typeface="Bookman Old Style" panose="02050604050505020204" pitchFamily="18" charset="0"/>
              </a:rPr>
            </a:br>
            <a:r>
              <a:rPr lang="en-AU" sz="4000" b="1" i="1" dirty="0">
                <a:latin typeface="Bookman Old Style" panose="02050604050505020204" pitchFamily="18" charset="0"/>
              </a:rPr>
              <a:t>to His family through His Son;</a:t>
            </a:r>
            <a:br>
              <a:rPr lang="en-AU" sz="4000" b="1" i="1" dirty="0">
                <a:latin typeface="Bookman Old Style" panose="02050604050505020204" pitchFamily="18" charset="0"/>
              </a:rPr>
            </a:br>
            <a:r>
              <a:rPr lang="en-AU" sz="4000" b="1" i="1" dirty="0">
                <a:latin typeface="Bookman Old Style" panose="02050604050505020204" pitchFamily="18" charset="0"/>
              </a:rPr>
              <a:t>	Father giving His salvation,</a:t>
            </a:r>
            <a:br>
              <a:rPr lang="en-AU" sz="4000" b="1" i="1" dirty="0">
                <a:latin typeface="Bookman Old Style" panose="02050604050505020204" pitchFamily="18" charset="0"/>
              </a:rPr>
            </a:br>
            <a:r>
              <a:rPr lang="en-AU" sz="4000" b="1" i="1" dirty="0">
                <a:latin typeface="Bookman Old Style" panose="02050604050505020204" pitchFamily="18" charset="0"/>
              </a:rPr>
              <a:t>	life for ever has been won.</a:t>
            </a:r>
            <a:endParaRPr lang="en-AU" sz="4000" dirty="0">
              <a:latin typeface="Bookman Old Style" panose="02050604050505020204" pitchFamily="18" charset="0"/>
            </a:endParaRPr>
          </a:p>
        </p:txBody>
      </p:sp>
    </p:spTree>
    <p:extLst>
      <p:ext uri="{BB962C8B-B14F-4D97-AF65-F5344CB8AC3E}">
        <p14:creationId xmlns:p14="http://schemas.microsoft.com/office/powerpoint/2010/main" val="424508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E5C93-B620-4180-9DEC-6CE95F2ED39C}"/>
              </a:ext>
            </a:extLst>
          </p:cNvPr>
          <p:cNvSpPr txBox="1"/>
          <p:nvPr/>
        </p:nvSpPr>
        <p:spPr>
          <a:xfrm>
            <a:off x="0" y="0"/>
            <a:ext cx="12192000" cy="4841390"/>
          </a:xfrm>
          <a:prstGeom prst="rect">
            <a:avLst/>
          </a:prstGeom>
          <a:noFill/>
        </p:spPr>
        <p:txBody>
          <a:bodyPr wrap="square" rtlCol="0">
            <a:spAutoFit/>
          </a:bodyPr>
          <a:lstStyle/>
          <a:p>
            <a:pPr algn="ctr">
              <a:lnSpc>
                <a:spcPct val="200000"/>
              </a:lnSpc>
            </a:pPr>
            <a:r>
              <a:rPr lang="en-AU" sz="4000" b="1" dirty="0">
                <a:latin typeface="Bookman Old Style" panose="02050604050505020204" pitchFamily="18" charset="0"/>
              </a:rPr>
              <a:t>Little children, come to me,</a:t>
            </a:r>
            <a:br>
              <a:rPr lang="en-AU" sz="4000" b="1" dirty="0">
                <a:latin typeface="Bookman Old Style" panose="02050604050505020204" pitchFamily="18" charset="0"/>
              </a:rPr>
            </a:br>
            <a:r>
              <a:rPr lang="en-AU" sz="4000" b="1" dirty="0">
                <a:latin typeface="Bookman Old Style" panose="02050604050505020204" pitchFamily="18" charset="0"/>
              </a:rPr>
              <a:t>for my kingdom is of these;</a:t>
            </a:r>
            <a:br>
              <a:rPr lang="en-AU" sz="4000" b="1" dirty="0">
                <a:latin typeface="Bookman Old Style" panose="02050604050505020204" pitchFamily="18" charset="0"/>
              </a:rPr>
            </a:br>
            <a:r>
              <a:rPr lang="en-AU" sz="4000" b="1" dirty="0">
                <a:latin typeface="Bookman Old Style" panose="02050604050505020204" pitchFamily="18" charset="0"/>
              </a:rPr>
              <a:t>life and love I have to give,</a:t>
            </a:r>
            <a:br>
              <a:rPr lang="en-AU" sz="4000" b="1" dirty="0">
                <a:latin typeface="Bookman Old Style" panose="02050604050505020204" pitchFamily="18" charset="0"/>
              </a:rPr>
            </a:br>
            <a:r>
              <a:rPr lang="en-AU" sz="4000" b="1" dirty="0">
                <a:latin typeface="Bookman Old Style" panose="02050604050505020204" pitchFamily="18" charset="0"/>
              </a:rPr>
              <a:t>mercy for your sin.</a:t>
            </a:r>
            <a:endParaRPr lang="en-AU" sz="4000" dirty="0"/>
          </a:p>
        </p:txBody>
      </p:sp>
    </p:spTree>
    <p:extLst>
      <p:ext uri="{BB962C8B-B14F-4D97-AF65-F5344CB8AC3E}">
        <p14:creationId xmlns:p14="http://schemas.microsoft.com/office/powerpoint/2010/main" val="75597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ACD2F-8CB3-4F3B-ACBD-057C80A8A49D}"/>
              </a:ext>
            </a:extLst>
          </p:cNvPr>
          <p:cNvSpPr txBox="1"/>
          <p:nvPr/>
        </p:nvSpPr>
        <p:spPr>
          <a:xfrm>
            <a:off x="0" y="0"/>
            <a:ext cx="12192000" cy="4985980"/>
          </a:xfrm>
          <a:prstGeom prst="rect">
            <a:avLst/>
          </a:prstGeom>
          <a:noFill/>
        </p:spPr>
        <p:txBody>
          <a:bodyPr wrap="square" rtlCol="0">
            <a:spAutoFit/>
          </a:bodyPr>
          <a:lstStyle/>
          <a:p>
            <a:pPr algn="ctr">
              <a:lnSpc>
                <a:spcPct val="150000"/>
              </a:lnSpc>
            </a:pPr>
            <a:endParaRPr lang="en-AU" sz="4000" b="1" i="1" dirty="0">
              <a:latin typeface="Bookman Old Style" panose="02050604050505020204" pitchFamily="18" charset="0"/>
            </a:endParaRPr>
          </a:p>
          <a:p>
            <a:pPr algn="ctr">
              <a:lnSpc>
                <a:spcPct val="150000"/>
              </a:lnSpc>
            </a:pPr>
            <a:r>
              <a:rPr lang="en-AU" sz="4000" b="1" i="1" dirty="0">
                <a:latin typeface="Bookman Old Style" panose="02050604050505020204" pitchFamily="18" charset="0"/>
              </a:rPr>
              <a:t>Father welcomes all His children</a:t>
            </a:r>
            <a:br>
              <a:rPr lang="en-AU" sz="4000" b="1" i="1" dirty="0">
                <a:latin typeface="Bookman Old Style" panose="02050604050505020204" pitchFamily="18" charset="0"/>
              </a:rPr>
            </a:br>
            <a:r>
              <a:rPr lang="en-AU" sz="4000" b="1" i="1" dirty="0">
                <a:latin typeface="Bookman Old Style" panose="02050604050505020204" pitchFamily="18" charset="0"/>
              </a:rPr>
              <a:t>to His family through His Son;</a:t>
            </a:r>
            <a:br>
              <a:rPr lang="en-AU" sz="4000" b="1" i="1" dirty="0">
                <a:latin typeface="Bookman Old Style" panose="02050604050505020204" pitchFamily="18" charset="0"/>
              </a:rPr>
            </a:br>
            <a:r>
              <a:rPr lang="en-AU" sz="4000" b="1" i="1" dirty="0">
                <a:latin typeface="Bookman Old Style" panose="02050604050505020204" pitchFamily="18" charset="0"/>
              </a:rPr>
              <a:t>	Father giving His salvation,</a:t>
            </a:r>
            <a:br>
              <a:rPr lang="en-AU" sz="4000" b="1" i="1" dirty="0">
                <a:latin typeface="Bookman Old Style" panose="02050604050505020204" pitchFamily="18" charset="0"/>
              </a:rPr>
            </a:br>
            <a:r>
              <a:rPr lang="en-AU" sz="4000" b="1" i="1" dirty="0">
                <a:latin typeface="Bookman Old Style" panose="02050604050505020204" pitchFamily="18" charset="0"/>
              </a:rPr>
              <a:t>	life for ever has been won.</a:t>
            </a:r>
            <a:endParaRPr lang="en-AU" sz="4000" dirty="0">
              <a:latin typeface="Bookman Old Style" panose="02050604050505020204" pitchFamily="18" charset="0"/>
            </a:endParaRPr>
          </a:p>
          <a:p>
            <a:endParaRPr lang="en-AU" dirty="0"/>
          </a:p>
        </p:txBody>
      </p:sp>
    </p:spTree>
    <p:extLst>
      <p:ext uri="{BB962C8B-B14F-4D97-AF65-F5344CB8AC3E}">
        <p14:creationId xmlns:p14="http://schemas.microsoft.com/office/powerpoint/2010/main" val="352738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Mother's Day Gifs | Happy mothers day pictures, Happy mothers day  images, Happy mother's day gif">
            <a:extLst>
              <a:ext uri="{FF2B5EF4-FFF2-40B4-BE49-F238E27FC236}">
                <a16:creationId xmlns:a16="http://schemas.microsoft.com/office/drawing/2014/main" id="{7FE3158C-6D4B-42FC-B0D7-EA67BC726F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939"/>
            <a:ext cx="12192000" cy="688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98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733800" y="0"/>
            <a:ext cx="8458200" cy="6858000"/>
          </a:xfrm>
        </p:spPr>
        <p:txBody>
          <a:bodyPr/>
          <a:lstStyle/>
          <a:p>
            <a:pPr algn="l" eaLnBrk="1" hangingPunct="1"/>
            <a:r>
              <a:rPr lang="en-AU" sz="3600" b="1" i="1" dirty="0"/>
              <a:t>	</a:t>
            </a:r>
            <a:endParaRPr lang="en-US" sz="3600" b="1" dirty="0"/>
          </a:p>
        </p:txBody>
      </p:sp>
      <p:sp>
        <p:nvSpPr>
          <p:cNvPr id="2" name="TextBox 1">
            <a:extLst>
              <a:ext uri="{FF2B5EF4-FFF2-40B4-BE49-F238E27FC236}">
                <a16:creationId xmlns:a16="http://schemas.microsoft.com/office/drawing/2014/main" id="{F34A5901-EE56-41D9-8CAB-4C8F26E393BC}"/>
              </a:ext>
            </a:extLst>
          </p:cNvPr>
          <p:cNvSpPr txBox="1"/>
          <p:nvPr/>
        </p:nvSpPr>
        <p:spPr>
          <a:xfrm>
            <a:off x="0" y="0"/>
            <a:ext cx="12192000" cy="4834337"/>
          </a:xfrm>
          <a:prstGeom prst="rect">
            <a:avLst/>
          </a:prstGeom>
          <a:noFill/>
        </p:spPr>
        <p:txBody>
          <a:bodyPr wrap="square" rtlCol="0">
            <a:spAutoFit/>
          </a:bodyPr>
          <a:lstStyle/>
          <a:p>
            <a:pPr algn="ctr">
              <a:lnSpc>
                <a:spcPct val="200000"/>
              </a:lnSpc>
            </a:pPr>
            <a:r>
              <a:rPr lang="en-AU" sz="4000" b="1" dirty="0">
                <a:latin typeface="Bookman Old Style" panose="02050604050505020204" pitchFamily="18" charset="0"/>
              </a:rPr>
              <a:t>In the water, in the word</a:t>
            </a:r>
            <a:br>
              <a:rPr lang="en-AU" sz="4000" b="1" dirty="0">
                <a:latin typeface="Bookman Old Style" panose="02050604050505020204" pitchFamily="18" charset="0"/>
              </a:rPr>
            </a:br>
            <a:r>
              <a:rPr lang="en-AU" sz="4000" b="1" dirty="0">
                <a:latin typeface="Bookman Old Style" panose="02050604050505020204" pitchFamily="18" charset="0"/>
              </a:rPr>
              <a:t>in His promise, be assured:</a:t>
            </a:r>
            <a:br>
              <a:rPr lang="en-AU" sz="4000" b="1" dirty="0">
                <a:latin typeface="Bookman Old Style" panose="02050604050505020204" pitchFamily="18" charset="0"/>
              </a:rPr>
            </a:br>
            <a:r>
              <a:rPr lang="en-AU" sz="4000" b="1" dirty="0">
                <a:latin typeface="Bookman Old Style" panose="02050604050505020204" pitchFamily="18" charset="0"/>
              </a:rPr>
              <a:t>those who are baptized and believe</a:t>
            </a:r>
            <a:br>
              <a:rPr lang="en-AU" sz="4000" b="1" dirty="0">
                <a:latin typeface="Bookman Old Style" panose="02050604050505020204" pitchFamily="18" charset="0"/>
              </a:rPr>
            </a:br>
            <a:r>
              <a:rPr lang="en-AU" sz="4000" b="1" dirty="0">
                <a:latin typeface="Bookman Old Style" panose="02050604050505020204" pitchFamily="18" charset="0"/>
              </a:rPr>
              <a:t>shall be born again.</a:t>
            </a:r>
            <a:endParaRPr lang="en-AU" sz="4000" dirty="0">
              <a:latin typeface="Bookman Old Style" panose="0205060405050502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66A13-576E-47EA-8A24-0FB465AC861A}"/>
              </a:ext>
            </a:extLst>
          </p:cNvPr>
          <p:cNvSpPr txBox="1"/>
          <p:nvPr/>
        </p:nvSpPr>
        <p:spPr>
          <a:xfrm>
            <a:off x="0" y="0"/>
            <a:ext cx="12192000" cy="5324535"/>
          </a:xfrm>
          <a:prstGeom prst="rect">
            <a:avLst/>
          </a:prstGeom>
          <a:noFill/>
        </p:spPr>
        <p:txBody>
          <a:bodyPr wrap="square" rtlCol="0">
            <a:spAutoFit/>
          </a:bodyPr>
          <a:lstStyle/>
          <a:p>
            <a:pPr algn="ctr">
              <a:lnSpc>
                <a:spcPct val="150000"/>
              </a:lnSpc>
            </a:pPr>
            <a:endParaRPr lang="en-AU" sz="4000" b="1" i="1" dirty="0">
              <a:latin typeface="Bookman Old Style" panose="02050604050505020204" pitchFamily="18" charset="0"/>
            </a:endParaRPr>
          </a:p>
          <a:p>
            <a:pPr algn="ctr">
              <a:lnSpc>
                <a:spcPct val="150000"/>
              </a:lnSpc>
            </a:pPr>
            <a:r>
              <a:rPr lang="en-AU" sz="4000" b="1" i="1" dirty="0">
                <a:latin typeface="Bookman Old Style" panose="02050604050505020204" pitchFamily="18" charset="0"/>
              </a:rPr>
              <a:t>Father welcomes all His children</a:t>
            </a:r>
            <a:br>
              <a:rPr lang="en-AU" sz="4000" b="1" i="1" dirty="0">
                <a:latin typeface="Bookman Old Style" panose="02050604050505020204" pitchFamily="18" charset="0"/>
              </a:rPr>
            </a:br>
            <a:r>
              <a:rPr lang="en-AU" sz="4000" b="1" i="1" dirty="0">
                <a:latin typeface="Bookman Old Style" panose="02050604050505020204" pitchFamily="18" charset="0"/>
              </a:rPr>
              <a:t>to His family through His Son;</a:t>
            </a:r>
            <a:br>
              <a:rPr lang="en-AU" sz="4000" b="1" i="1" dirty="0">
                <a:latin typeface="Bookman Old Style" panose="02050604050505020204" pitchFamily="18" charset="0"/>
              </a:rPr>
            </a:br>
            <a:r>
              <a:rPr lang="en-AU" sz="4000" b="1" i="1" dirty="0">
                <a:latin typeface="Bookman Old Style" panose="02050604050505020204" pitchFamily="18" charset="0"/>
              </a:rPr>
              <a:t>	Father giving His salvation,</a:t>
            </a:r>
            <a:br>
              <a:rPr lang="en-AU" sz="4000" b="1" i="1" dirty="0">
                <a:latin typeface="Bookman Old Style" panose="02050604050505020204" pitchFamily="18" charset="0"/>
              </a:rPr>
            </a:br>
            <a:r>
              <a:rPr lang="en-AU" sz="4000" b="1" i="1" dirty="0">
                <a:latin typeface="Bookman Old Style" panose="02050604050505020204" pitchFamily="18" charset="0"/>
              </a:rPr>
              <a:t>	life for ever has been won.</a:t>
            </a:r>
            <a:endParaRPr lang="en-AU" sz="4000" dirty="0">
              <a:latin typeface="Bookman Old Style" panose="02050604050505020204" pitchFamily="18" charset="0"/>
            </a:endParaRPr>
          </a:p>
          <a:p>
            <a:endParaRPr lang="en-AU"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FADDB-DA06-4084-9021-221456882E9E}"/>
              </a:ext>
            </a:extLst>
          </p:cNvPr>
          <p:cNvSpPr txBox="1"/>
          <p:nvPr/>
        </p:nvSpPr>
        <p:spPr>
          <a:xfrm>
            <a:off x="0" y="0"/>
            <a:ext cx="12192000" cy="4834337"/>
          </a:xfrm>
          <a:prstGeom prst="rect">
            <a:avLst/>
          </a:prstGeom>
          <a:noFill/>
        </p:spPr>
        <p:txBody>
          <a:bodyPr wrap="square" rtlCol="0">
            <a:spAutoFit/>
          </a:bodyPr>
          <a:lstStyle/>
          <a:p>
            <a:pPr algn="ctr">
              <a:lnSpc>
                <a:spcPct val="200000"/>
              </a:lnSpc>
            </a:pPr>
            <a:r>
              <a:rPr lang="en-AU" sz="4000" b="1" dirty="0">
                <a:latin typeface="Bookman Old Style" panose="02050604050505020204" pitchFamily="18" charset="0"/>
              </a:rPr>
              <a:t>Let us daily die to sin,</a:t>
            </a:r>
            <a:br>
              <a:rPr lang="en-AU" sz="4000" b="1" dirty="0">
                <a:latin typeface="Bookman Old Style" panose="02050604050505020204" pitchFamily="18" charset="0"/>
              </a:rPr>
            </a:br>
            <a:r>
              <a:rPr lang="en-AU" sz="4000" b="1" dirty="0">
                <a:latin typeface="Bookman Old Style" panose="02050604050505020204" pitchFamily="18" charset="0"/>
              </a:rPr>
              <a:t>let us daily rise with Him,</a:t>
            </a:r>
            <a:br>
              <a:rPr lang="en-AU" sz="4000" b="1" dirty="0">
                <a:latin typeface="Bookman Old Style" panose="02050604050505020204" pitchFamily="18" charset="0"/>
              </a:rPr>
            </a:br>
            <a:r>
              <a:rPr lang="en-AU" sz="4000" b="1" dirty="0">
                <a:latin typeface="Bookman Old Style" panose="02050604050505020204" pitchFamily="18" charset="0"/>
              </a:rPr>
              <a:t>walk in the love of Christ our Lord,</a:t>
            </a:r>
            <a:br>
              <a:rPr lang="en-AU" sz="4000" b="1" dirty="0">
                <a:latin typeface="Bookman Old Style" panose="02050604050505020204" pitchFamily="18" charset="0"/>
              </a:rPr>
            </a:br>
            <a:r>
              <a:rPr lang="en-AU" sz="4000" b="1" dirty="0">
                <a:latin typeface="Bookman Old Style" panose="02050604050505020204" pitchFamily="18" charset="0"/>
              </a:rPr>
              <a:t>live in the peace of God.</a:t>
            </a:r>
            <a:endParaRPr lang="en-AU" sz="4000" dirty="0">
              <a:latin typeface="Bookman Old Style" panose="0205060405050502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DC667-B2F2-4A8E-83A7-D35EF198B985}"/>
              </a:ext>
            </a:extLst>
          </p:cNvPr>
          <p:cNvSpPr txBox="1"/>
          <p:nvPr/>
        </p:nvSpPr>
        <p:spPr>
          <a:xfrm>
            <a:off x="0" y="0"/>
            <a:ext cx="12192000" cy="5324535"/>
          </a:xfrm>
          <a:prstGeom prst="rect">
            <a:avLst/>
          </a:prstGeom>
          <a:noFill/>
        </p:spPr>
        <p:txBody>
          <a:bodyPr wrap="square" rtlCol="0">
            <a:spAutoFit/>
          </a:bodyPr>
          <a:lstStyle/>
          <a:p>
            <a:pPr algn="ctr">
              <a:lnSpc>
                <a:spcPct val="150000"/>
              </a:lnSpc>
            </a:pPr>
            <a:endParaRPr lang="en-AU" sz="4000" b="1" i="1" dirty="0">
              <a:latin typeface="Bookman Old Style" panose="02050604050505020204" pitchFamily="18" charset="0"/>
            </a:endParaRPr>
          </a:p>
          <a:p>
            <a:pPr algn="ctr">
              <a:lnSpc>
                <a:spcPct val="150000"/>
              </a:lnSpc>
            </a:pPr>
            <a:r>
              <a:rPr lang="en-AU" sz="4000" b="1" i="1" dirty="0">
                <a:latin typeface="Bookman Old Style" panose="02050604050505020204" pitchFamily="18" charset="0"/>
              </a:rPr>
              <a:t>Father welcomes all His children</a:t>
            </a:r>
            <a:br>
              <a:rPr lang="en-AU" sz="4000" b="1" i="1" dirty="0">
                <a:latin typeface="Bookman Old Style" panose="02050604050505020204" pitchFamily="18" charset="0"/>
              </a:rPr>
            </a:br>
            <a:r>
              <a:rPr lang="en-AU" sz="4000" b="1" i="1" dirty="0">
                <a:latin typeface="Bookman Old Style" panose="02050604050505020204" pitchFamily="18" charset="0"/>
              </a:rPr>
              <a:t>to His family through His Son;</a:t>
            </a:r>
            <a:br>
              <a:rPr lang="en-AU" sz="4000" b="1" i="1" dirty="0">
                <a:latin typeface="Bookman Old Style" panose="02050604050505020204" pitchFamily="18" charset="0"/>
              </a:rPr>
            </a:br>
            <a:r>
              <a:rPr lang="en-AU" sz="4000" b="1" i="1" dirty="0">
                <a:latin typeface="Bookman Old Style" panose="02050604050505020204" pitchFamily="18" charset="0"/>
              </a:rPr>
              <a:t>	Father giving His salvation,</a:t>
            </a:r>
            <a:br>
              <a:rPr lang="en-AU" sz="4000" b="1" i="1" dirty="0">
                <a:latin typeface="Bookman Old Style" panose="02050604050505020204" pitchFamily="18" charset="0"/>
              </a:rPr>
            </a:br>
            <a:r>
              <a:rPr lang="en-AU" sz="4000" b="1" i="1" dirty="0">
                <a:latin typeface="Bookman Old Style" panose="02050604050505020204" pitchFamily="18" charset="0"/>
              </a:rPr>
              <a:t>	life for ever has been won.</a:t>
            </a:r>
            <a:endParaRPr lang="en-AU" sz="4000" dirty="0">
              <a:latin typeface="Bookman Old Style" panose="02050604050505020204" pitchFamily="18" charset="0"/>
            </a:endParaRPr>
          </a:p>
          <a:p>
            <a:endParaRPr lang="en-AU" sz="4000" dirty="0"/>
          </a:p>
        </p:txBody>
      </p:sp>
    </p:spTree>
    <p:extLst>
      <p:ext uri="{BB962C8B-B14F-4D97-AF65-F5344CB8AC3E}">
        <p14:creationId xmlns:p14="http://schemas.microsoft.com/office/powerpoint/2010/main" val="121161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18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nouncements Video Loop - YouTube | Church announcements, Church  backgrounds, Powerpoint background design">
            <a:extLst>
              <a:ext uri="{FF2B5EF4-FFF2-40B4-BE49-F238E27FC236}">
                <a16:creationId xmlns:a16="http://schemas.microsoft.com/office/drawing/2014/main" id="{1F0749DF-E7F4-4789-9058-C7A5058CE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 y="-59436"/>
            <a:ext cx="12063984" cy="692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3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imated happy mothers day | Happy Mother's Day ***MAY 12, 2013 - **Happy  Mothering D… | Happy mothers day images, Happy mothers day wishes, Happy  mother day quotes">
            <a:extLst>
              <a:ext uri="{FF2B5EF4-FFF2-40B4-BE49-F238E27FC236}">
                <a16:creationId xmlns:a16="http://schemas.microsoft.com/office/drawing/2014/main" id="{3E7DBB96-3643-416C-A730-CEFDAAEDEF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07"/>
            <a:ext cx="12192001" cy="690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2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ncouraging the skills of sharing, waiting and turn-taking | Goodstart">
            <a:extLst>
              <a:ext uri="{FF2B5EF4-FFF2-40B4-BE49-F238E27FC236}">
                <a16:creationId xmlns:a16="http://schemas.microsoft.com/office/drawing/2014/main" id="{74BC93D8-6B3E-4C99-9E96-F14E9E382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19"/>
            <a:ext cx="12192000" cy="691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0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actical Advice for Increasing Your Church's Giving — Mission Northwest">
            <a:extLst>
              <a:ext uri="{FF2B5EF4-FFF2-40B4-BE49-F238E27FC236}">
                <a16:creationId xmlns:a16="http://schemas.microsoft.com/office/drawing/2014/main" id="{FFB01C93-0AC2-4BE9-AB51-42E19BC26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26941" cy="707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31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66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62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ook of Acts Summary - YouTube">
            <a:extLst>
              <a:ext uri="{FF2B5EF4-FFF2-40B4-BE49-F238E27FC236}">
                <a16:creationId xmlns:a16="http://schemas.microsoft.com/office/drawing/2014/main" id="{1191AD78-A162-4DFD-B9FA-09D0E2AC1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91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28F44-8A78-4876-BC48-695E6FD02ED5}"/>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44 </a:t>
            </a:r>
            <a:r>
              <a:rPr lang="en-US" sz="4000" b="0" i="0" dirty="0">
                <a:solidFill>
                  <a:srgbClr val="000000"/>
                </a:solidFill>
                <a:effectLst/>
                <a:latin typeface="Arial" panose="020B0604020202020204" pitchFamily="34" charset="0"/>
                <a:cs typeface="Arial" panose="020B0604020202020204" pitchFamily="34" charset="0"/>
              </a:rPr>
              <a:t>While Peter was still speaking these words, </a:t>
            </a:r>
          </a:p>
          <a:p>
            <a:pPr algn="l"/>
            <a:r>
              <a:rPr lang="en-US" sz="4000" b="0" i="0" dirty="0">
                <a:solidFill>
                  <a:srgbClr val="000000"/>
                </a:solidFill>
                <a:effectLst/>
                <a:latin typeface="Arial" panose="020B0604020202020204" pitchFamily="34" charset="0"/>
                <a:cs typeface="Arial" panose="020B0604020202020204" pitchFamily="34" charset="0"/>
              </a:rPr>
              <a:t>the Holy Spirit came on all who heard the message. </a:t>
            </a:r>
            <a:r>
              <a:rPr lang="en-US" sz="4000" b="1" i="0" baseline="30000" dirty="0">
                <a:solidFill>
                  <a:srgbClr val="000000"/>
                </a:solidFill>
                <a:effectLst/>
                <a:latin typeface="Arial" panose="020B0604020202020204" pitchFamily="34" charset="0"/>
                <a:cs typeface="Arial" panose="020B0604020202020204" pitchFamily="34" charset="0"/>
              </a:rPr>
              <a:t>45 </a:t>
            </a:r>
            <a:r>
              <a:rPr lang="en-US" sz="4000" b="0" i="0" dirty="0">
                <a:solidFill>
                  <a:srgbClr val="000000"/>
                </a:solidFill>
                <a:effectLst/>
                <a:latin typeface="Arial" panose="020B0604020202020204" pitchFamily="34" charset="0"/>
                <a:cs typeface="Arial" panose="020B0604020202020204" pitchFamily="34" charset="0"/>
              </a:rPr>
              <a:t>The circumcised believers who had come with Peter were astonished that the gift of the Holy Spirit had been poured out even on Gentiles. </a:t>
            </a:r>
          </a:p>
          <a:p>
            <a:pPr algn="l"/>
            <a:r>
              <a:rPr lang="en-US" sz="4000" b="1" i="0" baseline="30000" dirty="0">
                <a:solidFill>
                  <a:srgbClr val="000000"/>
                </a:solidFill>
                <a:effectLst/>
                <a:latin typeface="Arial" panose="020B0604020202020204" pitchFamily="34" charset="0"/>
                <a:cs typeface="Arial" panose="020B0604020202020204" pitchFamily="34" charset="0"/>
              </a:rPr>
              <a:t>46 </a:t>
            </a:r>
            <a:r>
              <a:rPr lang="en-US" sz="4000" b="0" i="0" dirty="0">
                <a:solidFill>
                  <a:srgbClr val="000000"/>
                </a:solidFill>
                <a:effectLst/>
                <a:latin typeface="Arial" panose="020B0604020202020204" pitchFamily="34" charset="0"/>
                <a:cs typeface="Arial" panose="020B0604020202020204" pitchFamily="34" charset="0"/>
              </a:rPr>
              <a:t>For they heard them speaking in tongues and praising God.</a:t>
            </a:r>
          </a:p>
          <a:p>
            <a:pPr algn="l"/>
            <a:r>
              <a:rPr lang="en-US" sz="4000" b="0" i="0" dirty="0">
                <a:solidFill>
                  <a:srgbClr val="000000"/>
                </a:solidFill>
                <a:effectLst/>
                <a:latin typeface="Arial" panose="020B0604020202020204" pitchFamily="34" charset="0"/>
                <a:cs typeface="Arial" panose="020B0604020202020204" pitchFamily="34" charset="0"/>
              </a:rPr>
              <a:t>Then Peter said, </a:t>
            </a:r>
            <a:r>
              <a:rPr lang="en-US" sz="4000" b="1" i="0" baseline="30000" dirty="0">
                <a:solidFill>
                  <a:srgbClr val="000000"/>
                </a:solidFill>
                <a:effectLst/>
                <a:latin typeface="Arial" panose="020B0604020202020204" pitchFamily="34" charset="0"/>
                <a:cs typeface="Arial" panose="020B0604020202020204" pitchFamily="34" charset="0"/>
              </a:rPr>
              <a:t>47 </a:t>
            </a:r>
            <a:r>
              <a:rPr lang="en-US" sz="4000" b="0" i="0" dirty="0">
                <a:solidFill>
                  <a:srgbClr val="000000"/>
                </a:solidFill>
                <a:effectLst/>
                <a:latin typeface="Arial" panose="020B0604020202020204" pitchFamily="34" charset="0"/>
                <a:cs typeface="Arial" panose="020B0604020202020204" pitchFamily="34" charset="0"/>
              </a:rPr>
              <a:t>“Surely no one can stand in the way of their being baptized with water. They have received the Holy Spirit just as we have.”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21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12DA5-42F3-4F1D-9167-15DDDBBDDE8E}"/>
              </a:ext>
            </a:extLst>
          </p:cNvPr>
          <p:cNvSpPr txBox="1"/>
          <p:nvPr/>
        </p:nvSpPr>
        <p:spPr>
          <a:xfrm>
            <a:off x="0" y="0"/>
            <a:ext cx="12192000" cy="1938992"/>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48 </a:t>
            </a:r>
            <a:r>
              <a:rPr lang="en-US" sz="4000" b="0" i="0" dirty="0">
                <a:solidFill>
                  <a:srgbClr val="000000"/>
                </a:solidFill>
                <a:effectLst/>
                <a:latin typeface="Arial" panose="020B0604020202020204" pitchFamily="34" charset="0"/>
                <a:cs typeface="Arial" panose="020B0604020202020204" pitchFamily="34" charset="0"/>
              </a:rPr>
              <a:t>So he ordered that they be baptized in the name of Jesus Christ. Then they asked Peter to stay with them for a few days</a:t>
            </a:r>
          </a:p>
        </p:txBody>
      </p:sp>
    </p:spTree>
    <p:extLst>
      <p:ext uri="{BB962C8B-B14F-4D97-AF65-F5344CB8AC3E}">
        <p14:creationId xmlns:p14="http://schemas.microsoft.com/office/powerpoint/2010/main" val="1123158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5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troduction to the Gospel of John">
            <a:extLst>
              <a:ext uri="{FF2B5EF4-FFF2-40B4-BE49-F238E27FC236}">
                <a16:creationId xmlns:a16="http://schemas.microsoft.com/office/drawing/2014/main" id="{DB328690-CB4B-4819-AD8A-EE02DD769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2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87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753C5-2DF2-4C5C-9FE6-6C2DF9B78658}"/>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“As the Father has loved me, so have I loved you. Now remain in my love.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If you keep my commands, you will remain in my love, just as I have kept my Father’s commands and remain in his love. </a:t>
            </a:r>
            <a:r>
              <a:rPr lang="en-US" sz="4000" b="1" i="0" baseline="30000" dirty="0">
                <a:solidFill>
                  <a:srgbClr val="000000"/>
                </a:solidFill>
                <a:effectLst/>
                <a:latin typeface="Arial" panose="020B0604020202020204" pitchFamily="34" charset="0"/>
                <a:cs typeface="Arial" panose="020B0604020202020204" pitchFamily="34" charset="0"/>
              </a:rPr>
              <a:t>11 </a:t>
            </a:r>
            <a:r>
              <a:rPr lang="en-US" sz="4000" b="0" i="0" dirty="0">
                <a:solidFill>
                  <a:srgbClr val="000000"/>
                </a:solidFill>
                <a:effectLst/>
                <a:latin typeface="Arial" panose="020B0604020202020204" pitchFamily="34" charset="0"/>
                <a:cs typeface="Arial" panose="020B0604020202020204" pitchFamily="34" charset="0"/>
              </a:rPr>
              <a:t>I have told you this so that my joy may be in you and that your joy may be complete. </a:t>
            </a:r>
          </a:p>
          <a:p>
            <a:pPr algn="l"/>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My command is this: Love each other as I have loved you. </a:t>
            </a:r>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Greater love has no one than this: to lay down one’s life for one’s friends. </a:t>
            </a:r>
          </a:p>
          <a:p>
            <a:pPr algn="l"/>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You are my friends if you do what I command. </a:t>
            </a:r>
          </a:p>
        </p:txBody>
      </p:sp>
    </p:spTree>
    <p:extLst>
      <p:ext uri="{BB962C8B-B14F-4D97-AF65-F5344CB8AC3E}">
        <p14:creationId xmlns:p14="http://schemas.microsoft.com/office/powerpoint/2010/main" val="3771211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477718-1297-405B-AAFB-B79C585A506C}"/>
              </a:ext>
            </a:extLst>
          </p:cNvPr>
          <p:cNvSpPr txBox="1"/>
          <p:nvPr/>
        </p:nvSpPr>
        <p:spPr>
          <a:xfrm>
            <a:off x="0" y="0"/>
            <a:ext cx="12192000" cy="5632311"/>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I no longer call you servants, because a servant does not know his master’s business. Instead, I have called you friends, for everything that I learned from my Father I have made known to you. </a:t>
            </a:r>
          </a:p>
          <a:p>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You did not choose me, but I chose you and appointed you so that you might go and bear fruit—fruit that will last—and so that whatever you ask in my name the Father will give you. </a:t>
            </a:r>
          </a:p>
          <a:p>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This is my command: Love each other.</a:t>
            </a:r>
            <a:endParaRPr lang="en-AU" sz="4000" dirty="0"/>
          </a:p>
        </p:txBody>
      </p:sp>
    </p:spTree>
    <p:extLst>
      <p:ext uri="{BB962C8B-B14F-4D97-AF65-F5344CB8AC3E}">
        <p14:creationId xmlns:p14="http://schemas.microsoft.com/office/powerpoint/2010/main" val="2434392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22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F02689BE-B2F2-4860-B6FB-6DA2E41C02A2}"/>
              </a:ext>
            </a:extLst>
          </p:cNvPr>
          <p:cNvSpPr txBox="1">
            <a:spLocks noChangeArrowheads="1"/>
          </p:cNvSpPr>
          <p:nvPr/>
        </p:nvSpPr>
        <p:spPr bwMode="auto">
          <a:xfrm>
            <a:off x="0" y="1"/>
            <a:ext cx="12192000" cy="552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 new commandment </a:t>
            </a:r>
          </a:p>
          <a:p>
            <a:pPr algn="ctr">
              <a:lnSpc>
                <a:spcPct val="150000"/>
              </a:lnSpc>
            </a:pPr>
            <a:r>
              <a:rPr lang="en-AU" altLang="en-US" sz="40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I give unto you</a:t>
            </a:r>
          </a:p>
          <a:p>
            <a:pPr algn="ctr">
              <a:lnSpc>
                <a:spcPct val="150000"/>
              </a:lnSpc>
            </a:pPr>
            <a:r>
              <a:rPr lang="en-AU" altLang="en-US" sz="40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That you love one another </a:t>
            </a:r>
          </a:p>
          <a:p>
            <a:pPr algn="ctr">
              <a:lnSpc>
                <a:spcPct val="150000"/>
              </a:lnSpc>
            </a:pPr>
            <a:r>
              <a:rPr lang="en-AU" altLang="en-US" sz="40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As I have loved you</a:t>
            </a:r>
          </a:p>
          <a:p>
            <a:pPr algn="ctr">
              <a:lnSpc>
                <a:spcPct val="150000"/>
              </a:lnSpc>
            </a:pPr>
            <a:r>
              <a:rPr lang="en-AU" altLang="en-US" sz="40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That you love one another</a:t>
            </a:r>
          </a:p>
          <a:p>
            <a:pPr algn="ctr">
              <a:lnSpc>
                <a:spcPct val="150000"/>
              </a:lnSpc>
            </a:pPr>
            <a:r>
              <a:rPr lang="en-AU" altLang="en-US" sz="40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As I have loved you</a:t>
            </a:r>
            <a:endParaRPr lang="en-AU" altLang="en-US" sz="4000" b="1" dirty="0">
              <a:solidFill>
                <a:srgbClr val="FFFF00"/>
              </a:solidFill>
              <a:latin typeface="Bookman Old Style" panose="0205060405050502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4408F68A-943D-45AC-BE62-A15F74F8791C}"/>
              </a:ext>
            </a:extLst>
          </p:cNvPr>
          <p:cNvSpPr txBox="1">
            <a:spLocks noChangeArrowheads="1"/>
          </p:cNvSpPr>
          <p:nvPr/>
        </p:nvSpPr>
        <p:spPr bwMode="auto">
          <a:xfrm>
            <a:off x="0" y="1"/>
            <a:ext cx="12192000" cy="552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rPr>
              <a:t>By this shall all men know</a:t>
            </a:r>
          </a:p>
          <a:p>
            <a:pPr algn="ctr">
              <a:lnSpc>
                <a:spcPct val="150000"/>
              </a:lnSpc>
            </a:pPr>
            <a:r>
              <a:rPr lang="en-AU" altLang="en-US" sz="4000" b="1" dirty="0">
                <a:solidFill>
                  <a:srgbClr val="FFFF00"/>
                </a:solidFill>
                <a:latin typeface="Bookman Old Style" panose="02050604050505020204" pitchFamily="18" charset="0"/>
              </a:rPr>
              <a:t>That you are my disciples</a:t>
            </a:r>
          </a:p>
          <a:p>
            <a:pPr algn="ctr">
              <a:lnSpc>
                <a:spcPct val="150000"/>
              </a:lnSpc>
            </a:pPr>
            <a:r>
              <a:rPr lang="en-AU" altLang="en-US" sz="4000" b="1" dirty="0">
                <a:solidFill>
                  <a:srgbClr val="FFFF00"/>
                </a:solidFill>
                <a:latin typeface="Bookman Old Style" panose="02050604050505020204" pitchFamily="18" charset="0"/>
              </a:rPr>
              <a:t>If you have love one for another</a:t>
            </a:r>
          </a:p>
          <a:p>
            <a:pPr algn="ctr">
              <a:lnSpc>
                <a:spcPct val="150000"/>
              </a:lnSpc>
            </a:pPr>
            <a:r>
              <a:rPr lang="en-AU" altLang="en-US" sz="4000" b="1" dirty="0">
                <a:solidFill>
                  <a:srgbClr val="FFFF00"/>
                </a:solidFill>
                <a:latin typeface="Bookman Old Style" panose="02050604050505020204" pitchFamily="18" charset="0"/>
              </a:rPr>
              <a:t>By this shall all men know</a:t>
            </a:r>
          </a:p>
          <a:p>
            <a:pPr algn="ctr">
              <a:lnSpc>
                <a:spcPct val="150000"/>
              </a:lnSpc>
            </a:pPr>
            <a:r>
              <a:rPr lang="en-AU" altLang="en-US" sz="4000" b="1" dirty="0">
                <a:solidFill>
                  <a:srgbClr val="FFFF00"/>
                </a:solidFill>
                <a:latin typeface="Bookman Old Style" panose="02050604050505020204" pitchFamily="18" charset="0"/>
              </a:rPr>
              <a:t>That you are my disciples</a:t>
            </a:r>
          </a:p>
          <a:p>
            <a:pPr algn="ctr">
              <a:lnSpc>
                <a:spcPct val="150000"/>
              </a:lnSpc>
            </a:pPr>
            <a:r>
              <a:rPr lang="en-AU" altLang="en-US" sz="4000" b="1" dirty="0">
                <a:solidFill>
                  <a:srgbClr val="FFFF00"/>
                </a:solidFill>
                <a:latin typeface="Bookman Old Style" panose="02050604050505020204" pitchFamily="18" charset="0"/>
              </a:rPr>
              <a:t>If you have love one for another. </a:t>
            </a:r>
            <a:endParaRPr lang="en-US" altLang="en-US" sz="4000" b="1" dirty="0">
              <a:latin typeface="Bookman Old Style" panose="02050604050505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f You Love Me You Will Keep My Commandments (Jn. 14. 15): A Reflection On  The Gospel For 6th Sunday Of Easter By Fr. Isidore Clarke, O.P. - Blog">
            <a:extLst>
              <a:ext uri="{FF2B5EF4-FFF2-40B4-BE49-F238E27FC236}">
                <a16:creationId xmlns:a16="http://schemas.microsoft.com/office/drawing/2014/main" id="{9B9610DA-2205-45B4-9987-A451C1784A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207818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22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37E00-C084-4E5B-9270-6622E420CA45}"/>
              </a:ext>
            </a:extLst>
          </p:cNvPr>
          <p:cNvSpPr txBox="1"/>
          <p:nvPr/>
        </p:nvSpPr>
        <p:spPr>
          <a:xfrm>
            <a:off x="0" y="0"/>
            <a:ext cx="12192000" cy="6740307"/>
          </a:xfrm>
          <a:prstGeom prst="rect">
            <a:avLst/>
          </a:prstGeom>
          <a:noFill/>
        </p:spPr>
        <p:txBody>
          <a:bodyPr wrap="square" rtlCol="0">
            <a:spAutoFit/>
          </a:bodyPr>
          <a:lstStyle/>
          <a:p>
            <a:r>
              <a:rPr lang="en-AU" sz="3600" dirty="0">
                <a:effectLst/>
                <a:latin typeface="Arial" panose="020B0604020202020204" pitchFamily="34" charset="0"/>
                <a:ea typeface="Calibri" panose="020F0502020204030204" pitchFamily="34" charset="0"/>
                <a:cs typeface="Arial" panose="020B0604020202020204" pitchFamily="34" charset="0"/>
              </a:rPr>
              <a:t> This Gospel, from the beginning, has emphasized the unity of Father &amp; Son:</a:t>
            </a:r>
          </a:p>
          <a:p>
            <a:r>
              <a:rPr lang="en-AU" sz="3600" dirty="0">
                <a:effectLst/>
                <a:latin typeface="Arial" panose="020B0604020202020204" pitchFamily="34" charset="0"/>
                <a:ea typeface="Calibri" panose="020F0502020204030204" pitchFamily="34" charset="0"/>
                <a:cs typeface="Arial" panose="020B0604020202020204" pitchFamily="34" charset="0"/>
              </a:rPr>
              <a:t>   • “In the beginning was the Word, and the Word was with God, and the Word was God. The same was in the beginning with God. All things were made through him. Without him was not anything made that has been made” (1:1-3).</a:t>
            </a:r>
          </a:p>
          <a:p>
            <a:r>
              <a:rPr lang="en-AU" sz="3600" dirty="0">
                <a:effectLst/>
                <a:latin typeface="Arial" panose="020B0604020202020204" pitchFamily="34" charset="0"/>
                <a:ea typeface="Calibri" panose="020F0502020204030204" pitchFamily="34" charset="0"/>
                <a:cs typeface="Arial" panose="020B0604020202020204" pitchFamily="34" charset="0"/>
              </a:rPr>
              <a:t>    • Jesus has already said,</a:t>
            </a:r>
            <a:r>
              <a:rPr lang="en-AU" sz="3600" dirty="0">
                <a:solidFill>
                  <a:srgbClr val="990000"/>
                </a:solidFill>
                <a:effectLst/>
                <a:latin typeface="Arial" panose="020B0604020202020204" pitchFamily="34" charset="0"/>
                <a:ea typeface="Calibri" panose="020F0502020204030204" pitchFamily="34" charset="0"/>
                <a:cs typeface="Arial" panose="020B0604020202020204" pitchFamily="34" charset="0"/>
              </a:rPr>
              <a:t> “I and the Father are one”</a:t>
            </a:r>
            <a:r>
              <a:rPr lang="en-AU" sz="3600" dirty="0">
                <a:effectLst/>
                <a:latin typeface="Arial" panose="020B0604020202020204" pitchFamily="34" charset="0"/>
                <a:ea typeface="Calibri" panose="020F0502020204030204" pitchFamily="34" charset="0"/>
                <a:cs typeface="Arial" panose="020B0604020202020204" pitchFamily="34" charset="0"/>
              </a:rPr>
              <a:t> (10:30).</a:t>
            </a:r>
          </a:p>
          <a:p>
            <a:r>
              <a:rPr lang="en-AU" sz="3600" dirty="0">
                <a:effectLst/>
                <a:latin typeface="Arial" panose="020B0604020202020204" pitchFamily="34" charset="0"/>
                <a:ea typeface="Calibri" panose="020F0502020204030204" pitchFamily="34" charset="0"/>
                <a:cs typeface="Arial" panose="020B0604020202020204" pitchFamily="34" charset="0"/>
              </a:rPr>
              <a:t>    • In his high priestly prayer, shortly before his death, he will pray that the disciples </a:t>
            </a:r>
            <a:r>
              <a:rPr lang="en-AU" sz="3600" dirty="0">
                <a:solidFill>
                  <a:srgbClr val="990000"/>
                </a:solidFill>
                <a:effectLst/>
                <a:latin typeface="Arial" panose="020B0604020202020204" pitchFamily="34" charset="0"/>
                <a:ea typeface="Calibri" panose="020F0502020204030204" pitchFamily="34" charset="0"/>
                <a:cs typeface="Arial" panose="020B0604020202020204" pitchFamily="34" charset="0"/>
              </a:rPr>
              <a:t>“may be one, even as we are”</a:t>
            </a:r>
            <a:r>
              <a:rPr lang="en-AU" sz="3600" dirty="0">
                <a:effectLst/>
                <a:latin typeface="Arial" panose="020B0604020202020204" pitchFamily="34" charset="0"/>
                <a:ea typeface="Calibri" panose="020F0502020204030204" pitchFamily="34" charset="0"/>
                <a:cs typeface="Arial" panose="020B0604020202020204" pitchFamily="34" charset="0"/>
              </a:rPr>
              <a:t> (17:11, 22).</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794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41D05-C473-4999-81CF-EBBCB57C70AA}"/>
              </a:ext>
            </a:extLst>
          </p:cNvPr>
          <p:cNvSpPr txBox="1"/>
          <p:nvPr/>
        </p:nvSpPr>
        <p:spPr>
          <a:xfrm>
            <a:off x="0" y="0"/>
            <a:ext cx="12192000" cy="6247864"/>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“As the Father has loved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a:t>
            </a:r>
            <a:r>
              <a:rPr lang="en-US" sz="4000" b="0" i="0" dirty="0">
                <a:solidFill>
                  <a:srgbClr val="000000"/>
                </a:solidFill>
                <a:effectLst/>
                <a:latin typeface="Arial" panose="020B0604020202020204" pitchFamily="34" charset="0"/>
                <a:cs typeface="Arial" panose="020B0604020202020204" pitchFamily="34" charset="0"/>
              </a:rPr>
              <a:t>, so have I loved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en-US" sz="4000" b="0" i="0" dirty="0">
                <a:solidFill>
                  <a:srgbClr val="000000"/>
                </a:solidFill>
                <a:effectLst/>
                <a:latin typeface="Arial" panose="020B0604020202020204" pitchFamily="34" charset="0"/>
                <a:cs typeface="Arial" panose="020B0604020202020204" pitchFamily="34" charset="0"/>
              </a:rPr>
              <a:t>. Now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REMAIN</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dwell or tabernacle, a sense of stability,</a:t>
            </a:r>
            <a:r>
              <a:rPr lang="en-US" sz="4000" b="0" i="0" dirty="0">
                <a:solidFill>
                  <a:srgbClr val="000000"/>
                </a:solidFill>
                <a:effectLst/>
                <a:latin typeface="Arial" panose="020B0604020202020204" pitchFamily="34" charset="0"/>
                <a:cs typeface="Arial" panose="020B0604020202020204" pitchFamily="34" charset="0"/>
              </a:rPr>
              <a:t> in my love. </a:t>
            </a:r>
          </a:p>
          <a:p>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a:t>
            </a:r>
            <a:r>
              <a:rPr lang="en-US" sz="4000" b="0" i="0" dirty="0">
                <a:solidFill>
                  <a:srgbClr val="000000"/>
                </a:solidFill>
                <a:effectLst/>
                <a:latin typeface="Arial" panose="020B0604020202020204" pitchFamily="34" charset="0"/>
                <a:cs typeface="Arial" panose="020B0604020202020204" pitchFamily="34" charset="0"/>
              </a:rPr>
              <a:t>keep my commands,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a:t>
            </a:r>
            <a:r>
              <a:rPr lang="en-US" sz="4000" b="0" i="0" dirty="0">
                <a:solidFill>
                  <a:srgbClr val="000000"/>
                </a:solidFill>
                <a:effectLst/>
                <a:latin typeface="Arial" panose="020B0604020202020204" pitchFamily="34" charset="0"/>
                <a:cs typeface="Arial" panose="020B0604020202020204" pitchFamily="34" charset="0"/>
              </a:rPr>
              <a:t>remain</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dwell</a:t>
            </a:r>
            <a:r>
              <a:rPr lang="en-US" sz="4000" b="0" i="0" dirty="0">
                <a:solidFill>
                  <a:srgbClr val="000000"/>
                </a:solidFill>
                <a:effectLst/>
                <a:latin typeface="Arial" panose="020B0604020202020204" pitchFamily="34" charset="0"/>
                <a:cs typeface="Arial" panose="020B0604020202020204" pitchFamily="34" charset="0"/>
              </a:rPr>
              <a:t> in my love, just as I have kept my Father’s commands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model of obedience,</a:t>
            </a:r>
            <a:r>
              <a:rPr lang="en-US" sz="4000" b="0" i="0" dirty="0">
                <a:solidFill>
                  <a:srgbClr val="000000"/>
                </a:solidFill>
                <a:effectLst/>
                <a:latin typeface="Arial" panose="020B0604020202020204" pitchFamily="34" charset="0"/>
                <a:cs typeface="Arial" panose="020B0604020202020204" pitchFamily="34" charset="0"/>
              </a:rPr>
              <a:t> and remain</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dwell,</a:t>
            </a:r>
            <a:r>
              <a:rPr lang="en-US" sz="4000" b="0" i="0" dirty="0">
                <a:solidFill>
                  <a:srgbClr val="000000"/>
                </a:solidFill>
                <a:effectLst/>
                <a:latin typeface="Arial" panose="020B0604020202020204" pitchFamily="34" charset="0"/>
                <a:cs typeface="Arial" panose="020B0604020202020204" pitchFamily="34" charset="0"/>
              </a:rPr>
              <a:t> in his love. </a:t>
            </a:r>
          </a:p>
          <a:p>
            <a:r>
              <a:rPr lang="en-US" sz="4000" b="1" i="0" baseline="30000" dirty="0">
                <a:solidFill>
                  <a:srgbClr val="000000"/>
                </a:solidFill>
                <a:effectLst/>
                <a:latin typeface="Arial" panose="020B0604020202020204" pitchFamily="34" charset="0"/>
                <a:cs typeface="Arial" panose="020B0604020202020204" pitchFamily="34" charset="0"/>
              </a:rPr>
              <a:t>11 </a:t>
            </a:r>
            <a:r>
              <a:rPr lang="en-US" sz="4000" b="0" i="0" dirty="0">
                <a:solidFill>
                  <a:srgbClr val="000000"/>
                </a:solidFill>
                <a:effectLst/>
                <a:latin typeface="Arial" panose="020B0604020202020204" pitchFamily="34" charset="0"/>
                <a:cs typeface="Arial" panose="020B0604020202020204" pitchFamily="34" charset="0"/>
              </a:rPr>
              <a:t>I have told you this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that MY joy may be in you and that YOUR joy may be COMPLETE</a:t>
            </a:r>
            <a:r>
              <a:rPr lang="en-US" sz="4000" b="0" i="0" dirty="0">
                <a:solidFill>
                  <a:srgbClr val="000000"/>
                </a:solidFill>
                <a:effectLst/>
                <a:latin typeface="Arial" panose="020B0604020202020204" pitchFamily="34" charset="0"/>
                <a:cs typeface="Arial" panose="020B0604020202020204" pitchFamily="34" charset="0"/>
              </a:rPr>
              <a:t>.</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in lock step obedience but JOY!!!!</a:t>
            </a: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810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9EF4E-0677-4F6B-8B99-81D78E42960D}"/>
              </a:ext>
            </a:extLst>
          </p:cNvPr>
          <p:cNvSpPr txBox="1"/>
          <p:nvPr/>
        </p:nvSpPr>
        <p:spPr>
          <a:xfrm>
            <a:off x="0" y="0"/>
            <a:ext cx="12192000" cy="6863417"/>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My command is this: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(agape)</a:t>
            </a:r>
            <a:r>
              <a:rPr lang="en-US" sz="4000" b="0" i="0" dirty="0">
                <a:solidFill>
                  <a:srgbClr val="000000"/>
                </a:solidFill>
                <a:effectLst/>
                <a:latin typeface="Arial" panose="020B0604020202020204" pitchFamily="34" charset="0"/>
                <a:cs typeface="Arial" panose="020B0604020202020204" pitchFamily="34" charset="0"/>
              </a:rPr>
              <a:t> each other as I have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loved </a:t>
            </a:r>
            <a:r>
              <a:rPr lang="en-US" sz="4000" b="0" i="0" dirty="0">
                <a:solidFill>
                  <a:srgbClr val="000000"/>
                </a:solidFill>
                <a:effectLst/>
                <a:latin typeface="Arial" panose="020B0604020202020204" pitchFamily="34" charset="0"/>
                <a:cs typeface="Arial" panose="020B0604020202020204" pitchFamily="34" charset="0"/>
              </a:rPr>
              <a:t>you. </a:t>
            </a:r>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Greater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4000" b="0" i="0" dirty="0">
                <a:solidFill>
                  <a:srgbClr val="000000"/>
                </a:solidFill>
                <a:effectLst/>
                <a:latin typeface="Arial" panose="020B0604020202020204" pitchFamily="34" charset="0"/>
                <a:cs typeface="Arial" panose="020B0604020202020204" pitchFamily="34" charset="0"/>
              </a:rPr>
              <a:t> has no one than this: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lay down one’s life for one’s friends</a:t>
            </a:r>
            <a:r>
              <a:rPr lang="en-US" sz="4000" b="0" i="0" dirty="0">
                <a:solidFill>
                  <a:srgbClr val="000000"/>
                </a:solidFill>
                <a:effectLst/>
                <a:latin typeface="Arial" panose="020B0604020202020204" pitchFamily="34" charset="0"/>
                <a:cs typeface="Arial" panose="020B0604020202020204" pitchFamily="34" charset="0"/>
              </a:rPr>
              <a:t>.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Jn 3:16</a:t>
            </a:r>
            <a:r>
              <a:rPr lang="en-US" sz="4000" dirty="0">
                <a:solidFill>
                  <a:srgbClr val="000000"/>
                </a:solidFill>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Agape is unconditional Love, sacrificial love.</a:t>
            </a:r>
          </a:p>
          <a:p>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You are my friends if you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a:t>
            </a:r>
            <a:r>
              <a:rPr lang="en-US" sz="4000" b="0" i="0" dirty="0">
                <a:solidFill>
                  <a:srgbClr val="000000"/>
                </a:solidFill>
                <a:effectLst/>
                <a:latin typeface="Arial" panose="020B0604020202020204" pitchFamily="34" charset="0"/>
                <a:cs typeface="Arial" panose="020B0604020202020204" pitchFamily="34" charset="0"/>
              </a:rPr>
              <a:t> what I command. </a:t>
            </a:r>
          </a:p>
          <a:p>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The person who loves needs no commandment not to steal or kill, because the person who loves will not do those things. </a:t>
            </a:r>
          </a:p>
          <a:p>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means that we stand with them even if we don’t agree with what they have done. </a:t>
            </a:r>
          </a:p>
          <a:p>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 25:31-46 when did I see you …….</a:t>
            </a:r>
          </a:p>
        </p:txBody>
      </p:sp>
    </p:spTree>
    <p:extLst>
      <p:ext uri="{BB962C8B-B14F-4D97-AF65-F5344CB8AC3E}">
        <p14:creationId xmlns:p14="http://schemas.microsoft.com/office/powerpoint/2010/main" val="2703625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A4176C-F538-4AE8-A551-FFFB6C0A39FD}"/>
              </a:ext>
            </a:extLst>
          </p:cNvPr>
          <p:cNvSpPr txBox="1"/>
          <p:nvPr/>
        </p:nvSpPr>
        <p:spPr>
          <a:xfrm>
            <a:off x="0" y="0"/>
            <a:ext cx="12192000" cy="6247864"/>
          </a:xfrm>
          <a:prstGeom prst="rect">
            <a:avLst/>
          </a:prstGeom>
          <a:noFill/>
        </p:spPr>
        <p:txBody>
          <a:bodyPr wrap="square">
            <a:spAutoFit/>
          </a:bodyPr>
          <a:lstStyle/>
          <a:p>
            <a:r>
              <a:rPr lang="en-AU" sz="4000" dirty="0">
                <a:effectLst/>
                <a:latin typeface="Arial" panose="020B0604020202020204" pitchFamily="34" charset="0"/>
                <a:ea typeface="Calibri" panose="020F0502020204030204" pitchFamily="34" charset="0"/>
                <a:cs typeface="Arial" panose="020B0604020202020204" pitchFamily="34" charset="0"/>
              </a:rPr>
              <a:t>  The Greeks have three words for love:</a:t>
            </a:r>
          </a:p>
          <a:p>
            <a:r>
              <a:rPr lang="en-AU" sz="4000" dirty="0">
                <a:effectLst/>
                <a:latin typeface="Arial" panose="020B0604020202020204" pitchFamily="34" charset="0"/>
                <a:ea typeface="Calibri" panose="020F0502020204030204" pitchFamily="34" charset="0"/>
                <a:cs typeface="Arial" panose="020B0604020202020204" pitchFamily="34" charset="0"/>
              </a:rPr>
              <a:t>• </a:t>
            </a:r>
            <a:r>
              <a:rPr lang="en-AU" sz="4000" i="1" dirty="0">
                <a:effectLst/>
                <a:latin typeface="Arial" panose="020B0604020202020204" pitchFamily="34" charset="0"/>
                <a:ea typeface="Calibri" panose="020F0502020204030204" pitchFamily="34" charset="0"/>
                <a:cs typeface="Arial" panose="020B0604020202020204" pitchFamily="34" charset="0"/>
              </a:rPr>
              <a:t>Agape</a:t>
            </a:r>
            <a:r>
              <a:rPr lang="en-AU" sz="4000" dirty="0">
                <a:effectLst/>
                <a:latin typeface="Arial" panose="020B0604020202020204" pitchFamily="34" charset="0"/>
                <a:ea typeface="Calibri" panose="020F0502020204030204" pitchFamily="34" charset="0"/>
                <a:cs typeface="Arial" panose="020B0604020202020204" pitchFamily="34" charset="0"/>
              </a:rPr>
              <a:t>, a love characterized by concern for the welfare of the other person.</a:t>
            </a:r>
          </a:p>
          <a:p>
            <a:r>
              <a:rPr lang="en-AU" sz="4000" dirty="0">
                <a:effectLst/>
                <a:latin typeface="Arial" panose="020B0604020202020204" pitchFamily="34" charset="0"/>
                <a:ea typeface="Calibri" panose="020F0502020204030204" pitchFamily="34" charset="0"/>
                <a:cs typeface="Arial" panose="020B0604020202020204" pitchFamily="34" charset="0"/>
              </a:rPr>
              <a:t>• </a:t>
            </a:r>
            <a:r>
              <a:rPr lang="en-AU" sz="4000" i="1" dirty="0">
                <a:effectLst/>
                <a:latin typeface="Arial" panose="020B0604020202020204" pitchFamily="34" charset="0"/>
                <a:ea typeface="Calibri" panose="020F0502020204030204" pitchFamily="34" charset="0"/>
                <a:cs typeface="Arial" panose="020B0604020202020204" pitchFamily="34" charset="0"/>
              </a:rPr>
              <a:t>Philos</a:t>
            </a:r>
            <a:r>
              <a:rPr lang="en-AU" sz="4000" dirty="0">
                <a:effectLst/>
                <a:latin typeface="Arial" panose="020B0604020202020204" pitchFamily="34" charset="0"/>
                <a:ea typeface="Calibri" panose="020F0502020204030204" pitchFamily="34" charset="0"/>
                <a:cs typeface="Arial" panose="020B0604020202020204" pitchFamily="34" charset="0"/>
              </a:rPr>
              <a:t>, companionate love (Philadelphia, which means the city of brotherly love, is derived from </a:t>
            </a:r>
            <a:r>
              <a:rPr lang="en-AU" sz="4000" i="1" dirty="0">
                <a:effectLst/>
                <a:latin typeface="Arial" panose="020B0604020202020204" pitchFamily="34" charset="0"/>
                <a:ea typeface="Calibri" panose="020F0502020204030204" pitchFamily="34" charset="0"/>
                <a:cs typeface="Arial" panose="020B0604020202020204" pitchFamily="34" charset="0"/>
              </a:rPr>
              <a:t>philos</a:t>
            </a:r>
            <a:r>
              <a:rPr lang="en-AU" sz="4000" dirty="0">
                <a:effectLst/>
                <a:latin typeface="Arial" panose="020B0604020202020204" pitchFamily="34" charset="0"/>
                <a:ea typeface="Calibri" panose="020F0502020204030204" pitchFamily="34" charset="0"/>
                <a:cs typeface="Arial" panose="020B0604020202020204" pitchFamily="34" charset="0"/>
              </a:rPr>
              <a:t>, which means love and </a:t>
            </a:r>
            <a:r>
              <a:rPr lang="en-AU" sz="4000" i="1" dirty="0">
                <a:effectLst/>
                <a:latin typeface="Arial" panose="020B0604020202020204" pitchFamily="34" charset="0"/>
                <a:ea typeface="Calibri" panose="020F0502020204030204" pitchFamily="34" charset="0"/>
                <a:cs typeface="Arial" panose="020B0604020202020204" pitchFamily="34" charset="0"/>
              </a:rPr>
              <a:t>adelphos</a:t>
            </a:r>
            <a:r>
              <a:rPr lang="en-AU" sz="4000" dirty="0">
                <a:effectLst/>
                <a:latin typeface="Arial" panose="020B0604020202020204" pitchFamily="34" charset="0"/>
                <a:ea typeface="Calibri" panose="020F0502020204030204" pitchFamily="34" charset="0"/>
                <a:cs typeface="Arial" panose="020B0604020202020204" pitchFamily="34" charset="0"/>
              </a:rPr>
              <a:t>, which means brother).</a:t>
            </a:r>
          </a:p>
          <a:p>
            <a:r>
              <a:rPr lang="en-AU" sz="4000" dirty="0">
                <a:effectLst/>
                <a:latin typeface="Arial" panose="020B0604020202020204" pitchFamily="34" charset="0"/>
                <a:ea typeface="Calibri" panose="020F0502020204030204" pitchFamily="34" charset="0"/>
                <a:cs typeface="Arial" panose="020B0604020202020204" pitchFamily="34" charset="0"/>
              </a:rPr>
              <a:t>• </a:t>
            </a:r>
            <a:r>
              <a:rPr lang="en-AU" sz="4000" i="1" dirty="0">
                <a:effectLst/>
                <a:latin typeface="Arial" panose="020B0604020202020204" pitchFamily="34" charset="0"/>
                <a:ea typeface="Calibri" panose="020F0502020204030204" pitchFamily="34" charset="0"/>
                <a:cs typeface="Arial" panose="020B0604020202020204" pitchFamily="34" charset="0"/>
              </a:rPr>
              <a:t>Eros</a:t>
            </a:r>
            <a:r>
              <a:rPr lang="en-AU" sz="4000" dirty="0">
                <a:effectLst/>
                <a:latin typeface="Arial" panose="020B0604020202020204" pitchFamily="34" charset="0"/>
                <a:ea typeface="Calibri" panose="020F0502020204030204" pitchFamily="34" charset="0"/>
                <a:cs typeface="Arial" panose="020B0604020202020204" pitchFamily="34" charset="0"/>
              </a:rPr>
              <a:t>, romantic or sexual love.</a:t>
            </a:r>
          </a:p>
          <a:p>
            <a:r>
              <a:rPr lang="en-AU" sz="4000" dirty="0">
                <a:effectLst/>
                <a:latin typeface="Arial" panose="020B0604020202020204" pitchFamily="34" charset="0"/>
                <a:ea typeface="Calibri" panose="020F0502020204030204" pitchFamily="34" charset="0"/>
                <a:cs typeface="Arial" panose="020B0604020202020204" pitchFamily="34" charset="0"/>
              </a:rPr>
              <a:t>  Only </a:t>
            </a:r>
            <a:r>
              <a:rPr lang="en-AU" sz="4000" i="1" dirty="0">
                <a:effectLst/>
                <a:latin typeface="Arial" panose="020B0604020202020204" pitchFamily="34" charset="0"/>
                <a:ea typeface="Calibri" panose="020F0502020204030204" pitchFamily="34" charset="0"/>
                <a:cs typeface="Arial" panose="020B0604020202020204" pitchFamily="34" charset="0"/>
              </a:rPr>
              <a:t>agape</a:t>
            </a:r>
            <a:r>
              <a:rPr lang="en-AU" sz="4000" dirty="0">
                <a:effectLst/>
                <a:latin typeface="Arial" panose="020B0604020202020204" pitchFamily="34" charset="0"/>
                <a:ea typeface="Calibri" panose="020F0502020204030204" pitchFamily="34" charset="0"/>
                <a:cs typeface="Arial" panose="020B0604020202020204" pitchFamily="34" charset="0"/>
              </a:rPr>
              <a:t> and </a:t>
            </a:r>
            <a:r>
              <a:rPr lang="en-AU" sz="4000" i="1" dirty="0">
                <a:effectLst/>
                <a:latin typeface="Arial" panose="020B0604020202020204" pitchFamily="34" charset="0"/>
                <a:ea typeface="Calibri" panose="020F0502020204030204" pitchFamily="34" charset="0"/>
                <a:cs typeface="Arial" panose="020B0604020202020204" pitchFamily="34" charset="0"/>
              </a:rPr>
              <a:t>philos</a:t>
            </a:r>
            <a:r>
              <a:rPr lang="en-AU" sz="4000" dirty="0">
                <a:effectLst/>
                <a:latin typeface="Arial" panose="020B0604020202020204" pitchFamily="34" charset="0"/>
                <a:ea typeface="Calibri" panose="020F0502020204030204" pitchFamily="34" charset="0"/>
                <a:cs typeface="Arial" panose="020B0604020202020204" pitchFamily="34" charset="0"/>
              </a:rPr>
              <a:t> are used in the N T.  In this Gospel, they are used somewhat interchangeably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229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F4155-12E2-4DEE-B0F7-D17980396E52}"/>
              </a:ext>
            </a:extLst>
          </p:cNvPr>
          <p:cNvSpPr txBox="1"/>
          <p:nvPr/>
        </p:nvSpPr>
        <p:spPr>
          <a:xfrm>
            <a:off x="0" y="0"/>
            <a:ext cx="12192000" cy="5016758"/>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I no longer call you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servants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like Paul’s words, no Jew or gentile, slave or free, male or female, Gal 3:28, Col 3:10 </a:t>
            </a:r>
            <a:r>
              <a:rPr lang="en-US" sz="4000" b="0" i="0" dirty="0">
                <a:solidFill>
                  <a:srgbClr val="000000"/>
                </a:solidFill>
                <a:effectLst/>
                <a:latin typeface="Arial" panose="020B0604020202020204" pitchFamily="34" charset="0"/>
                <a:cs typeface="Arial" panose="020B0604020202020204" pitchFamily="34" charset="0"/>
              </a:rPr>
              <a:t>, because a servant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 not know his master’s business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master gives orders, a friend communicates and shares</a:t>
            </a:r>
            <a:r>
              <a:rPr lang="en-US" sz="4000" b="0" i="0" dirty="0">
                <a:solidFill>
                  <a:srgbClr val="000000"/>
                </a:solidFill>
                <a:effectLst/>
                <a:latin typeface="Arial" panose="020B0604020202020204" pitchFamily="34" charset="0"/>
                <a:cs typeface="Arial" panose="020B0604020202020204" pitchFamily="34" charset="0"/>
              </a:rPr>
              <a:t>. Instead, I have called you friends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philo,</a:t>
            </a:r>
            <a:r>
              <a:rPr lang="en-US" sz="4000" b="0" i="0" dirty="0">
                <a:solidFill>
                  <a:srgbClr val="000000"/>
                </a:solidFill>
                <a:effectLst/>
                <a:latin typeface="Arial" panose="020B0604020202020204" pitchFamily="34" charset="0"/>
                <a:cs typeface="Arial" panose="020B0604020202020204" pitchFamily="34" charset="0"/>
              </a:rPr>
              <a:t>, for everything that I learned from my Father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made known to you</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 magic, but mystique</a:t>
            </a:r>
            <a:r>
              <a:rPr lang="en-US" sz="4000" b="0" i="0" dirty="0">
                <a:solidFill>
                  <a:srgbClr val="000000"/>
                </a:solidFill>
                <a:effectLst/>
                <a:latin typeface="Arial" panose="020B0604020202020204" pitchFamily="34" charset="0"/>
                <a:cs typeface="Arial" panose="020B0604020202020204" pitchFamily="34" charset="0"/>
              </a:rPr>
              <a:t>. </a:t>
            </a:r>
            <a:endParaRPr lang="en-AU" sz="4000" dirty="0"/>
          </a:p>
        </p:txBody>
      </p:sp>
    </p:spTree>
    <p:extLst>
      <p:ext uri="{BB962C8B-B14F-4D97-AF65-F5344CB8AC3E}">
        <p14:creationId xmlns:p14="http://schemas.microsoft.com/office/powerpoint/2010/main" val="1615096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D29B3-E3C9-44D1-9B2E-E107A618CD00}"/>
              </a:ext>
            </a:extLst>
          </p:cNvPr>
          <p:cNvSpPr txBox="1"/>
          <p:nvPr/>
        </p:nvSpPr>
        <p:spPr>
          <a:xfrm>
            <a:off x="0" y="0"/>
            <a:ext cx="12192000" cy="6617196"/>
          </a:xfrm>
          <a:prstGeom prst="rect">
            <a:avLst/>
          </a:prstGeom>
          <a:noFill/>
        </p:spPr>
        <p:txBody>
          <a:bodyPr wrap="square">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You did not choose me, but I chose you and appointed you so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you might go and bear fruit—fruit that will last</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remain, tabernacle </a:t>
            </a:r>
            <a:r>
              <a:rPr lang="en-US" sz="4000" b="0" i="0" dirty="0">
                <a:solidFill>
                  <a:srgbClr val="000000"/>
                </a:solidFill>
                <a:effectLst/>
                <a:latin typeface="Arial" panose="020B0604020202020204" pitchFamily="34" charset="0"/>
                <a:cs typeface="Arial" panose="020B0604020202020204" pitchFamily="34" charset="0"/>
              </a:rPr>
              <a:t>—</a:t>
            </a:r>
          </a:p>
          <a:p>
            <a:r>
              <a:rPr lang="en-US" sz="4000" b="0" i="0" dirty="0">
                <a:solidFill>
                  <a:srgbClr val="000000"/>
                </a:solidFill>
                <a:effectLst/>
                <a:latin typeface="Arial" panose="020B0604020202020204" pitchFamily="34" charset="0"/>
                <a:cs typeface="Arial" panose="020B0604020202020204" pitchFamily="34" charset="0"/>
              </a:rPr>
              <a:t>and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THAT WHATEVER YOU ASK IN MY NAME THE FATHER WILL GIVE YOU</a:t>
            </a:r>
            <a:r>
              <a:rPr lang="en-US" sz="4000" b="0" i="0" dirty="0">
                <a:solidFill>
                  <a:srgbClr val="000000"/>
                </a:solidFill>
                <a:effectLst/>
                <a:latin typeface="Arial" panose="020B0604020202020204" pitchFamily="34" charset="0"/>
                <a:cs typeface="Arial" panose="020B0604020202020204" pitchFamily="34" charset="0"/>
              </a:rPr>
              <a:t>.</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do we understand of this??</a:t>
            </a:r>
            <a:r>
              <a:rPr lang="en-US" sz="4000" b="0" i="0" dirty="0">
                <a:solidFill>
                  <a:srgbClr val="000000"/>
                </a:solidFill>
                <a:effectLst/>
                <a:latin typeface="Arial" panose="020B0604020202020204" pitchFamily="34" charset="0"/>
                <a:cs typeface="Arial" panose="020B0604020202020204" pitchFamily="34" charset="0"/>
              </a:rPr>
              <a:t>  </a:t>
            </a:r>
            <a:r>
              <a:rPr lang="en-AU" sz="36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The person who abides in Christ—who becomes one with the Son as the Son is one with the Father—becomes so attuned to the will of God that God will give that person whatever he or she asks in Christ’s name.</a:t>
            </a:r>
            <a:endParaRPr lang="en-US" sz="4000" b="1" i="0"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This is my command: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 each other</a:t>
            </a:r>
            <a:r>
              <a:rPr lang="en-US" sz="4000" b="0" i="0" dirty="0">
                <a:solidFill>
                  <a:srgbClr val="000000"/>
                </a:solidFill>
                <a:effectLst/>
                <a:latin typeface="Arial" panose="020B0604020202020204" pitchFamily="34" charset="0"/>
                <a:cs typeface="Arial" panose="020B0604020202020204" pitchFamily="34" charset="0"/>
              </a:rPr>
              <a:t>.</a:t>
            </a:r>
            <a:endParaRPr lang="en-AU" sz="4000" dirty="0"/>
          </a:p>
        </p:txBody>
      </p:sp>
    </p:spTree>
    <p:extLst>
      <p:ext uri="{BB962C8B-B14F-4D97-AF65-F5344CB8AC3E}">
        <p14:creationId xmlns:p14="http://schemas.microsoft.com/office/powerpoint/2010/main" val="1903564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383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inity Fellowship Church: Richardson, TX &gt; A Prayer of Longing">
            <a:extLst>
              <a:ext uri="{FF2B5EF4-FFF2-40B4-BE49-F238E27FC236}">
                <a16:creationId xmlns:a16="http://schemas.microsoft.com/office/drawing/2014/main" id="{643C9F49-6FB7-437B-A8F7-569295757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38602"/>
            <a:ext cx="12232229" cy="689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82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88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607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EF14259C-BBBA-433C-9EDE-470024D860F7}"/>
              </a:ext>
            </a:extLst>
          </p:cNvPr>
          <p:cNvSpPr txBox="1">
            <a:spLocks noChangeArrowheads="1"/>
          </p:cNvSpPr>
          <p:nvPr/>
        </p:nvSpPr>
        <p:spPr bwMode="auto">
          <a:xfrm>
            <a:off x="0" y="1"/>
            <a:ext cx="12192000" cy="656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This is my will,</a:t>
            </a:r>
          </a:p>
          <a:p>
            <a:pPr algn="ctr">
              <a:lnSpc>
                <a:spcPct val="125000"/>
              </a:lnSpc>
            </a:pPr>
            <a:r>
              <a:rPr lang="en-AU" altLang="en-US" sz="4000" b="1" dirty="0">
                <a:solidFill>
                  <a:srgbClr val="FFFF00"/>
                </a:solidFill>
                <a:latin typeface="Bookman Old Style" panose="02050604050505020204" pitchFamily="18" charset="0"/>
              </a:rPr>
              <a:t>My one command,</a:t>
            </a:r>
          </a:p>
          <a:p>
            <a:pPr algn="ctr">
              <a:lnSpc>
                <a:spcPct val="125000"/>
              </a:lnSpc>
            </a:pPr>
            <a:r>
              <a:rPr lang="en-AU" altLang="en-US" sz="4000" b="1" dirty="0">
                <a:solidFill>
                  <a:srgbClr val="FFFF00"/>
                </a:solidFill>
                <a:latin typeface="Bookman Old Style" panose="02050604050505020204" pitchFamily="18" charset="0"/>
              </a:rPr>
              <a:t>That love should dwell</a:t>
            </a:r>
          </a:p>
          <a:p>
            <a:pPr algn="ctr">
              <a:lnSpc>
                <a:spcPct val="125000"/>
              </a:lnSpc>
            </a:pPr>
            <a:r>
              <a:rPr lang="en-AU" altLang="en-US" sz="4000" b="1" dirty="0">
                <a:solidFill>
                  <a:srgbClr val="FFFF00"/>
                </a:solidFill>
                <a:latin typeface="Bookman Old Style" panose="02050604050505020204" pitchFamily="18" charset="0"/>
              </a:rPr>
              <a:t>Among you all.</a:t>
            </a:r>
          </a:p>
          <a:p>
            <a:pPr algn="ctr">
              <a:lnSpc>
                <a:spcPct val="125000"/>
              </a:lnSpc>
            </a:pPr>
            <a:r>
              <a:rPr lang="en-AU" altLang="en-US" sz="4000" b="1" dirty="0">
                <a:solidFill>
                  <a:srgbClr val="FFFF00"/>
                </a:solidFill>
                <a:latin typeface="Bookman Old Style" panose="02050604050505020204" pitchFamily="18" charset="0"/>
              </a:rPr>
              <a:t>This is my will</a:t>
            </a:r>
          </a:p>
          <a:p>
            <a:pPr algn="ctr">
              <a:lnSpc>
                <a:spcPct val="125000"/>
              </a:lnSpc>
            </a:pPr>
            <a:r>
              <a:rPr lang="en-AU" altLang="en-US" sz="4000" b="1" dirty="0">
                <a:solidFill>
                  <a:srgbClr val="FFFF00"/>
                </a:solidFill>
                <a:latin typeface="Bookman Old Style" panose="02050604050505020204" pitchFamily="18" charset="0"/>
              </a:rPr>
              <a:t>That you should love</a:t>
            </a:r>
          </a:p>
          <a:p>
            <a:pPr algn="ctr">
              <a:lnSpc>
                <a:spcPct val="125000"/>
              </a:lnSpc>
            </a:pPr>
            <a:r>
              <a:rPr lang="en-AU" altLang="en-US" sz="4000" b="1" dirty="0">
                <a:solidFill>
                  <a:srgbClr val="FFFF00"/>
                </a:solidFill>
                <a:latin typeface="Bookman Old Style" panose="02050604050505020204" pitchFamily="18" charset="0"/>
              </a:rPr>
              <a:t>As I have shown</a:t>
            </a:r>
          </a:p>
          <a:p>
            <a:pPr algn="ctr">
              <a:lnSpc>
                <a:spcPct val="125000"/>
              </a:lnSpc>
            </a:pPr>
            <a:r>
              <a:rPr lang="en-AU" altLang="en-US" sz="4000" b="1" dirty="0">
                <a:solidFill>
                  <a:srgbClr val="FFFF00"/>
                </a:solidFill>
                <a:latin typeface="Bookman Old Style" panose="02050604050505020204" pitchFamily="18" charset="0"/>
              </a:rPr>
              <a:t>That I love you.</a:t>
            </a:r>
          </a:p>
          <a:p>
            <a:pPr algn="ctr">
              <a:lnSpc>
                <a:spcPct val="125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27935D32-DB67-4B4E-9859-9606D45873D9}"/>
              </a:ext>
            </a:extLst>
          </p:cNvPr>
          <p:cNvSpPr txBox="1">
            <a:spLocks noChangeArrowheads="1"/>
          </p:cNvSpPr>
          <p:nvPr/>
        </p:nvSpPr>
        <p:spPr bwMode="auto">
          <a:xfrm>
            <a:off x="0" y="1"/>
            <a:ext cx="12192000" cy="656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No greater love</a:t>
            </a:r>
          </a:p>
          <a:p>
            <a:pPr algn="ctr">
              <a:lnSpc>
                <a:spcPct val="125000"/>
              </a:lnSpc>
            </a:pPr>
            <a:r>
              <a:rPr lang="en-AU" altLang="en-US" sz="4000" b="1" dirty="0">
                <a:solidFill>
                  <a:srgbClr val="FFFF00"/>
                </a:solidFill>
                <a:latin typeface="Bookman Old Style" panose="02050604050505020204" pitchFamily="18" charset="0"/>
              </a:rPr>
              <a:t>Can be than this</a:t>
            </a:r>
          </a:p>
          <a:p>
            <a:pPr algn="ctr">
              <a:lnSpc>
                <a:spcPct val="125000"/>
              </a:lnSpc>
            </a:pPr>
            <a:r>
              <a:rPr lang="en-AU" altLang="en-US" sz="4000" b="1" dirty="0">
                <a:solidFill>
                  <a:srgbClr val="FFFF00"/>
                </a:solidFill>
                <a:latin typeface="Bookman Old Style" panose="02050604050505020204" pitchFamily="18" charset="0"/>
              </a:rPr>
              <a:t>To choose to die</a:t>
            </a:r>
          </a:p>
          <a:p>
            <a:pPr algn="ctr">
              <a:lnSpc>
                <a:spcPct val="125000"/>
              </a:lnSpc>
            </a:pPr>
            <a:r>
              <a:rPr lang="en-AU" altLang="en-US" sz="4000" b="1" dirty="0">
                <a:solidFill>
                  <a:srgbClr val="FFFF00"/>
                </a:solidFill>
                <a:latin typeface="Bookman Old Style" panose="02050604050505020204" pitchFamily="18" charset="0"/>
              </a:rPr>
              <a:t>To save one’s friends.</a:t>
            </a:r>
          </a:p>
          <a:p>
            <a:pPr algn="ctr">
              <a:lnSpc>
                <a:spcPct val="125000"/>
              </a:lnSpc>
            </a:pPr>
            <a:r>
              <a:rPr lang="en-AU" altLang="en-US" sz="4000" b="1" dirty="0">
                <a:solidFill>
                  <a:srgbClr val="FFFF00"/>
                </a:solidFill>
                <a:latin typeface="Bookman Old Style" panose="02050604050505020204" pitchFamily="18" charset="0"/>
              </a:rPr>
              <a:t>You are my friends</a:t>
            </a:r>
          </a:p>
          <a:p>
            <a:pPr algn="ctr">
              <a:lnSpc>
                <a:spcPct val="125000"/>
              </a:lnSpc>
            </a:pPr>
            <a:r>
              <a:rPr lang="en-AU" altLang="en-US" sz="4000" b="1" dirty="0">
                <a:solidFill>
                  <a:srgbClr val="FFFF00"/>
                </a:solidFill>
                <a:latin typeface="Bookman Old Style" panose="02050604050505020204" pitchFamily="18" charset="0"/>
              </a:rPr>
              <a:t>If you obey</a:t>
            </a:r>
          </a:p>
          <a:p>
            <a:pPr algn="ctr">
              <a:lnSpc>
                <a:spcPct val="125000"/>
              </a:lnSpc>
            </a:pPr>
            <a:r>
              <a:rPr lang="en-AU" altLang="en-US" sz="4000" b="1" dirty="0">
                <a:solidFill>
                  <a:srgbClr val="FFFF00"/>
                </a:solidFill>
                <a:latin typeface="Bookman Old Style" panose="02050604050505020204" pitchFamily="18" charset="0"/>
              </a:rPr>
              <a:t>What I command</a:t>
            </a:r>
          </a:p>
          <a:p>
            <a:pPr algn="ctr">
              <a:lnSpc>
                <a:spcPct val="125000"/>
              </a:lnSpc>
            </a:pPr>
            <a:r>
              <a:rPr lang="en-AU" altLang="en-US" sz="4000" b="1" dirty="0">
                <a:solidFill>
                  <a:srgbClr val="FFFF00"/>
                </a:solidFill>
                <a:latin typeface="Bookman Old Style" panose="02050604050505020204" pitchFamily="18" charset="0"/>
              </a:rPr>
              <a:t>That you should do.</a:t>
            </a:r>
          </a:p>
          <a:p>
            <a:pPr algn="ctr">
              <a:lnSpc>
                <a:spcPct val="125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110E05E5-5484-4EF6-9D9A-9116FECDAE35}"/>
              </a:ext>
            </a:extLst>
          </p:cNvPr>
          <p:cNvSpPr txBox="1">
            <a:spLocks noChangeArrowheads="1"/>
          </p:cNvSpPr>
          <p:nvPr/>
        </p:nvSpPr>
        <p:spPr bwMode="auto">
          <a:xfrm>
            <a:off x="0" y="1"/>
            <a:ext cx="12191999" cy="656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I call you now</a:t>
            </a:r>
          </a:p>
          <a:p>
            <a:pPr algn="ctr">
              <a:lnSpc>
                <a:spcPct val="125000"/>
              </a:lnSpc>
            </a:pPr>
            <a:r>
              <a:rPr lang="en-AU" altLang="en-US" sz="4000" b="1" dirty="0">
                <a:solidFill>
                  <a:srgbClr val="FFFF00"/>
                </a:solidFill>
                <a:latin typeface="Bookman Old Style" panose="02050604050505020204" pitchFamily="18" charset="0"/>
              </a:rPr>
              <a:t>No longer slaves;</a:t>
            </a:r>
          </a:p>
          <a:p>
            <a:pPr algn="ctr">
              <a:lnSpc>
                <a:spcPct val="125000"/>
              </a:lnSpc>
            </a:pPr>
            <a:r>
              <a:rPr lang="en-AU" altLang="en-US" sz="4000" b="1" dirty="0">
                <a:solidFill>
                  <a:srgbClr val="FFFF00"/>
                </a:solidFill>
                <a:latin typeface="Bookman Old Style" panose="02050604050505020204" pitchFamily="18" charset="0"/>
              </a:rPr>
              <a:t>No slave knows all</a:t>
            </a:r>
          </a:p>
          <a:p>
            <a:pPr algn="ctr">
              <a:lnSpc>
                <a:spcPct val="125000"/>
              </a:lnSpc>
            </a:pPr>
            <a:r>
              <a:rPr lang="en-AU" altLang="en-US" sz="4000" b="1" dirty="0">
                <a:solidFill>
                  <a:srgbClr val="FFFF00"/>
                </a:solidFill>
                <a:latin typeface="Bookman Old Style" panose="02050604050505020204" pitchFamily="18" charset="0"/>
              </a:rPr>
              <a:t>Their master does.</a:t>
            </a:r>
          </a:p>
          <a:p>
            <a:pPr algn="ctr">
              <a:lnSpc>
                <a:spcPct val="125000"/>
              </a:lnSpc>
            </a:pPr>
            <a:r>
              <a:rPr lang="en-AU" altLang="en-US" sz="4000" b="1" dirty="0">
                <a:solidFill>
                  <a:srgbClr val="FFFF00"/>
                </a:solidFill>
                <a:latin typeface="Bookman Old Style" panose="02050604050505020204" pitchFamily="18" charset="0"/>
              </a:rPr>
              <a:t>I call you friends</a:t>
            </a:r>
          </a:p>
          <a:p>
            <a:pPr algn="ctr">
              <a:lnSpc>
                <a:spcPct val="125000"/>
              </a:lnSpc>
            </a:pPr>
            <a:r>
              <a:rPr lang="en-AU" altLang="en-US" sz="4000" b="1" dirty="0">
                <a:solidFill>
                  <a:srgbClr val="FFFF00"/>
                </a:solidFill>
                <a:latin typeface="Bookman Old Style" panose="02050604050505020204" pitchFamily="18" charset="0"/>
              </a:rPr>
              <a:t>For all I hear</a:t>
            </a:r>
          </a:p>
          <a:p>
            <a:pPr algn="ctr">
              <a:lnSpc>
                <a:spcPct val="125000"/>
              </a:lnSpc>
            </a:pPr>
            <a:r>
              <a:rPr lang="en-AU" altLang="en-US" sz="4000" b="1" dirty="0">
                <a:solidFill>
                  <a:srgbClr val="FFFF00"/>
                </a:solidFill>
                <a:latin typeface="Bookman Old Style" panose="02050604050505020204" pitchFamily="18" charset="0"/>
              </a:rPr>
              <a:t>My Father say</a:t>
            </a:r>
          </a:p>
          <a:p>
            <a:pPr algn="ctr">
              <a:lnSpc>
                <a:spcPct val="125000"/>
              </a:lnSpc>
            </a:pPr>
            <a:r>
              <a:rPr lang="en-AU" altLang="en-US" sz="4000" b="1" dirty="0">
                <a:solidFill>
                  <a:srgbClr val="FFFF00"/>
                </a:solidFill>
                <a:latin typeface="Bookman Old Style" panose="02050604050505020204" pitchFamily="18" charset="0"/>
              </a:rPr>
              <a:t>You hear from Me.</a:t>
            </a:r>
          </a:p>
          <a:p>
            <a:pPr algn="ctr">
              <a:lnSpc>
                <a:spcPct val="125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3/5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C8BE1A92-AA43-46C2-B919-9A0BA417A312}"/>
              </a:ext>
            </a:extLst>
          </p:cNvPr>
          <p:cNvSpPr txBox="1">
            <a:spLocks noChangeArrowheads="1"/>
          </p:cNvSpPr>
          <p:nvPr/>
        </p:nvSpPr>
        <p:spPr bwMode="auto">
          <a:xfrm>
            <a:off x="0" y="1"/>
            <a:ext cx="12191999" cy="656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You chose not me</a:t>
            </a:r>
          </a:p>
          <a:p>
            <a:pPr algn="ctr">
              <a:lnSpc>
                <a:spcPct val="125000"/>
              </a:lnSpc>
            </a:pPr>
            <a:r>
              <a:rPr lang="en-AU" altLang="en-US" sz="4000" b="1" dirty="0">
                <a:solidFill>
                  <a:srgbClr val="FFFF00"/>
                </a:solidFill>
                <a:latin typeface="Bookman Old Style" panose="02050604050505020204" pitchFamily="18" charset="0"/>
              </a:rPr>
              <a:t>But I chose you                              </a:t>
            </a:r>
          </a:p>
          <a:p>
            <a:pPr algn="ctr">
              <a:lnSpc>
                <a:spcPct val="125000"/>
              </a:lnSpc>
            </a:pPr>
            <a:r>
              <a:rPr lang="en-AU" altLang="en-US" sz="4000" b="1" dirty="0">
                <a:solidFill>
                  <a:srgbClr val="FFFF00"/>
                </a:solidFill>
                <a:latin typeface="Bookman Old Style" panose="02050604050505020204" pitchFamily="18" charset="0"/>
              </a:rPr>
              <a:t>That you should go</a:t>
            </a:r>
          </a:p>
          <a:p>
            <a:pPr algn="ctr">
              <a:lnSpc>
                <a:spcPct val="125000"/>
              </a:lnSpc>
            </a:pPr>
            <a:r>
              <a:rPr lang="en-AU" altLang="en-US" sz="4000" b="1" dirty="0">
                <a:solidFill>
                  <a:srgbClr val="FFFF00"/>
                </a:solidFill>
                <a:latin typeface="Bookman Old Style" panose="02050604050505020204" pitchFamily="18" charset="0"/>
              </a:rPr>
              <a:t>And bear much fruit.</a:t>
            </a:r>
          </a:p>
          <a:p>
            <a:pPr algn="ctr">
              <a:lnSpc>
                <a:spcPct val="125000"/>
              </a:lnSpc>
            </a:pPr>
            <a:r>
              <a:rPr lang="en-AU" altLang="en-US" sz="4000" b="1" dirty="0">
                <a:solidFill>
                  <a:srgbClr val="FFFF00"/>
                </a:solidFill>
                <a:latin typeface="Bookman Old Style" panose="02050604050505020204" pitchFamily="18" charset="0"/>
              </a:rPr>
              <a:t>I chose you out</a:t>
            </a:r>
          </a:p>
          <a:p>
            <a:pPr algn="ctr">
              <a:lnSpc>
                <a:spcPct val="125000"/>
              </a:lnSpc>
            </a:pPr>
            <a:r>
              <a:rPr lang="en-AU" altLang="en-US" sz="4000" b="1" dirty="0">
                <a:solidFill>
                  <a:srgbClr val="FFFF00"/>
                </a:solidFill>
                <a:latin typeface="Bookman Old Style" panose="02050604050505020204" pitchFamily="18" charset="0"/>
              </a:rPr>
              <a:t>That you in me</a:t>
            </a:r>
          </a:p>
          <a:p>
            <a:pPr algn="ctr">
              <a:lnSpc>
                <a:spcPct val="125000"/>
              </a:lnSpc>
            </a:pPr>
            <a:r>
              <a:rPr lang="en-AU" altLang="en-US" sz="4000" b="1" dirty="0">
                <a:solidFill>
                  <a:srgbClr val="FFFF00"/>
                </a:solidFill>
                <a:latin typeface="Bookman Old Style" panose="02050604050505020204" pitchFamily="18" charset="0"/>
              </a:rPr>
              <a:t>Should bear much fruit</a:t>
            </a:r>
          </a:p>
          <a:p>
            <a:pPr algn="ctr">
              <a:lnSpc>
                <a:spcPct val="125000"/>
              </a:lnSpc>
            </a:pPr>
            <a:r>
              <a:rPr lang="en-AU" altLang="en-US" sz="4000" b="1" dirty="0">
                <a:solidFill>
                  <a:srgbClr val="FFFF00"/>
                </a:solidFill>
                <a:latin typeface="Bookman Old Style" panose="02050604050505020204" pitchFamily="18" charset="0"/>
              </a:rPr>
              <a:t>That will abide.</a:t>
            </a:r>
          </a:p>
          <a:p>
            <a:pPr algn="ctr">
              <a:lnSpc>
                <a:spcPct val="125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4/5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E5A22BC1-48FB-4E97-BBF0-5D05E3C185D4}"/>
              </a:ext>
            </a:extLst>
          </p:cNvPr>
          <p:cNvSpPr txBox="1">
            <a:spLocks noChangeArrowheads="1"/>
          </p:cNvSpPr>
          <p:nvPr/>
        </p:nvSpPr>
        <p:spPr bwMode="auto">
          <a:xfrm>
            <a:off x="0" y="1"/>
            <a:ext cx="12192000" cy="656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AU" altLang="en-US" sz="4000" b="1" dirty="0">
                <a:solidFill>
                  <a:srgbClr val="FFFF00"/>
                </a:solidFill>
                <a:latin typeface="Bookman Old Style" panose="02050604050505020204" pitchFamily="18" charset="0"/>
              </a:rPr>
              <a:t>All that you ask</a:t>
            </a:r>
          </a:p>
          <a:p>
            <a:pPr algn="ctr">
              <a:lnSpc>
                <a:spcPct val="125000"/>
              </a:lnSpc>
            </a:pPr>
            <a:r>
              <a:rPr lang="en-AU" altLang="en-US" sz="4000" b="1" dirty="0">
                <a:solidFill>
                  <a:srgbClr val="FFFF00"/>
                </a:solidFill>
                <a:latin typeface="Bookman Old Style" panose="02050604050505020204" pitchFamily="18" charset="0"/>
              </a:rPr>
              <a:t>My Father dear</a:t>
            </a:r>
          </a:p>
          <a:p>
            <a:pPr algn="ctr">
              <a:lnSpc>
                <a:spcPct val="125000"/>
              </a:lnSpc>
            </a:pPr>
            <a:r>
              <a:rPr lang="en-AU" altLang="en-US" sz="4000" b="1" dirty="0">
                <a:solidFill>
                  <a:srgbClr val="FFFF00"/>
                </a:solidFill>
                <a:latin typeface="Bookman Old Style" panose="02050604050505020204" pitchFamily="18" charset="0"/>
              </a:rPr>
              <a:t>For my name’s sake</a:t>
            </a:r>
          </a:p>
          <a:p>
            <a:pPr algn="ctr">
              <a:lnSpc>
                <a:spcPct val="125000"/>
              </a:lnSpc>
            </a:pPr>
            <a:r>
              <a:rPr lang="en-AU" altLang="en-US" sz="4000" b="1" dirty="0">
                <a:solidFill>
                  <a:srgbClr val="FFFF00"/>
                </a:solidFill>
                <a:latin typeface="Bookman Old Style" panose="02050604050505020204" pitchFamily="18" charset="0"/>
              </a:rPr>
              <a:t>You shall receive.</a:t>
            </a:r>
          </a:p>
          <a:p>
            <a:pPr algn="ctr">
              <a:lnSpc>
                <a:spcPct val="125000"/>
              </a:lnSpc>
            </a:pPr>
            <a:r>
              <a:rPr lang="en-AU" altLang="en-US" sz="4000" b="1" dirty="0">
                <a:solidFill>
                  <a:srgbClr val="FFFF00"/>
                </a:solidFill>
                <a:latin typeface="Bookman Old Style" panose="02050604050505020204" pitchFamily="18" charset="0"/>
              </a:rPr>
              <a:t>This is my will</a:t>
            </a:r>
          </a:p>
          <a:p>
            <a:pPr algn="ctr">
              <a:lnSpc>
                <a:spcPct val="125000"/>
              </a:lnSpc>
            </a:pPr>
            <a:r>
              <a:rPr lang="en-AU" altLang="en-US" sz="4000" b="1" dirty="0">
                <a:solidFill>
                  <a:srgbClr val="FFFF00"/>
                </a:solidFill>
                <a:latin typeface="Bookman Old Style" panose="02050604050505020204" pitchFamily="18" charset="0"/>
              </a:rPr>
              <a:t>My one command,</a:t>
            </a:r>
          </a:p>
          <a:p>
            <a:pPr algn="ctr">
              <a:lnSpc>
                <a:spcPct val="125000"/>
              </a:lnSpc>
            </a:pPr>
            <a:r>
              <a:rPr lang="en-AU" altLang="en-US" sz="4000" b="1" dirty="0">
                <a:solidFill>
                  <a:srgbClr val="FFFF00"/>
                </a:solidFill>
                <a:latin typeface="Bookman Old Style" panose="02050604050505020204" pitchFamily="18" charset="0"/>
              </a:rPr>
              <a:t>That love shall dwell</a:t>
            </a:r>
          </a:p>
          <a:p>
            <a:pPr algn="ctr">
              <a:lnSpc>
                <a:spcPct val="125000"/>
              </a:lnSpc>
            </a:pPr>
            <a:r>
              <a:rPr lang="en-AU" altLang="en-US" sz="4000" b="1" dirty="0">
                <a:solidFill>
                  <a:srgbClr val="FFFF00"/>
                </a:solidFill>
                <a:latin typeface="Bookman Old Style" panose="02050604050505020204" pitchFamily="18" charset="0"/>
              </a:rPr>
              <a:t>In each, in all.</a:t>
            </a:r>
          </a:p>
          <a:p>
            <a:pPr algn="ctr">
              <a:lnSpc>
                <a:spcPct val="125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5/5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059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Good Morning Tea Gifs for Whatsapp, Facebook {Best HD Images}">
            <a:extLst>
              <a:ext uri="{FF2B5EF4-FFF2-40B4-BE49-F238E27FC236}">
                <a16:creationId xmlns:a16="http://schemas.microsoft.com/office/drawing/2014/main" id="{BD579F69-BAF3-401F-B091-0AF07A2DB0C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2656" y="-60951"/>
            <a:ext cx="6437376" cy="6906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F7E5A7-839B-44CF-8CD0-C590921180DC}"/>
              </a:ext>
            </a:extLst>
          </p:cNvPr>
          <p:cNvSpPr txBox="1"/>
          <p:nvPr/>
        </p:nvSpPr>
        <p:spPr>
          <a:xfrm>
            <a:off x="0" y="164592"/>
            <a:ext cx="5376672" cy="3046988"/>
          </a:xfrm>
          <a:prstGeom prst="rect">
            <a:avLst/>
          </a:prstGeom>
          <a:noFill/>
        </p:spPr>
        <p:txBody>
          <a:bodyPr wrap="square" rtlCol="0">
            <a:spAutoFit/>
          </a:bodyPr>
          <a:lstStyle/>
          <a:p>
            <a:r>
              <a:rPr lang="en-US" sz="9600" dirty="0">
                <a:solidFill>
                  <a:schemeClr val="bg1"/>
                </a:solidFill>
                <a:latin typeface="Algerian" panose="04020705040A02060702" pitchFamily="82" charset="0"/>
              </a:rPr>
              <a:t>Good Morning</a:t>
            </a:r>
            <a:endParaRPr lang="en-AU" sz="9600" dirty="0">
              <a:solidFill>
                <a:schemeClr val="bg1"/>
              </a:solidFill>
              <a:latin typeface="Algerian" panose="04020705040A02060702" pitchFamily="82" charset="0"/>
            </a:endParaRPr>
          </a:p>
        </p:txBody>
      </p:sp>
      <p:sp>
        <p:nvSpPr>
          <p:cNvPr id="3" name="TextBox 2">
            <a:extLst>
              <a:ext uri="{FF2B5EF4-FFF2-40B4-BE49-F238E27FC236}">
                <a16:creationId xmlns:a16="http://schemas.microsoft.com/office/drawing/2014/main" id="{72E8B5E5-6185-4491-8621-B5E5352920A7}"/>
              </a:ext>
            </a:extLst>
          </p:cNvPr>
          <p:cNvSpPr txBox="1"/>
          <p:nvPr/>
        </p:nvSpPr>
        <p:spPr>
          <a:xfrm>
            <a:off x="6382512" y="856357"/>
            <a:ext cx="6035040" cy="6001643"/>
          </a:xfrm>
          <a:prstGeom prst="rect">
            <a:avLst/>
          </a:prstGeom>
          <a:noFill/>
        </p:spPr>
        <p:txBody>
          <a:bodyPr wrap="square" rtlCol="0">
            <a:spAutoFit/>
          </a:bodyPr>
          <a:lstStyle/>
          <a:p>
            <a:pPr algn="ctr"/>
            <a:r>
              <a:rPr lang="en-US" sz="9600" dirty="0">
                <a:solidFill>
                  <a:srgbClr val="FFFF00"/>
                </a:solidFill>
                <a:latin typeface="Algerian" panose="04020705040A02060702" pitchFamily="82" charset="0"/>
              </a:rPr>
              <a:t>We hope you have a great week</a:t>
            </a:r>
            <a:endParaRPr lang="en-AU" sz="9600" dirty="0">
              <a:solidFill>
                <a:srgbClr val="FFFF00"/>
              </a:solidFill>
              <a:latin typeface="Algerian" panose="04020705040A02060702" pitchFamily="82" charset="0"/>
            </a:endParaRPr>
          </a:p>
        </p:txBody>
      </p:sp>
    </p:spTree>
    <p:extLst>
      <p:ext uri="{BB962C8B-B14F-4D97-AF65-F5344CB8AC3E}">
        <p14:creationId xmlns:p14="http://schemas.microsoft.com/office/powerpoint/2010/main" val="263564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stlude - Home | Facebook">
            <a:extLst>
              <a:ext uri="{FF2B5EF4-FFF2-40B4-BE49-F238E27FC236}">
                <a16:creationId xmlns:a16="http://schemas.microsoft.com/office/drawing/2014/main" id="{ED1FD3BD-9613-4022-BE70-2C1ACA65C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
            <a:ext cx="12192000" cy="689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72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80" name="Picture 8" descr="Ceromancy: Flame Reading | Pagans &amp; Witches Amino">
            <a:extLst>
              <a:ext uri="{FF2B5EF4-FFF2-40B4-BE49-F238E27FC236}">
                <a16:creationId xmlns:a16="http://schemas.microsoft.com/office/drawing/2014/main" id="{09412365-B945-4292-AE8B-8CEAD419C31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732" y="-20444"/>
            <a:ext cx="7025268" cy="6878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0150C8-1DBE-4665-B2D7-52CDF63A44CE}"/>
              </a:ext>
            </a:extLst>
          </p:cNvPr>
          <p:cNvSpPr txBox="1"/>
          <p:nvPr/>
        </p:nvSpPr>
        <p:spPr>
          <a:xfrm>
            <a:off x="465221" y="545432"/>
            <a:ext cx="5791200" cy="4616648"/>
          </a:xfrm>
          <a:prstGeom prst="rect">
            <a:avLst/>
          </a:prstGeom>
          <a:noFill/>
        </p:spPr>
        <p:txBody>
          <a:bodyPr wrap="square" rtlCol="0">
            <a:spAutoFit/>
          </a:bodyPr>
          <a:lstStyle/>
          <a:p>
            <a:r>
              <a:rPr lang="en-AU" sz="9800" dirty="0">
                <a:solidFill>
                  <a:schemeClr val="bg1"/>
                </a:solidFill>
                <a:latin typeface="Academy Engraved LET" pitchFamily="2" charset="0"/>
              </a:rPr>
              <a:t>Lighting the Christ Candle</a:t>
            </a:r>
          </a:p>
        </p:txBody>
      </p:sp>
    </p:spTree>
    <p:extLst>
      <p:ext uri="{BB962C8B-B14F-4D97-AF65-F5344CB8AC3E}">
        <p14:creationId xmlns:p14="http://schemas.microsoft.com/office/powerpoint/2010/main" val="186734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93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d with Us – A Poem of Love – Broken Believers">
            <a:extLst>
              <a:ext uri="{FF2B5EF4-FFF2-40B4-BE49-F238E27FC236}">
                <a16:creationId xmlns:a16="http://schemas.microsoft.com/office/drawing/2014/main" id="{9AEDB159-453F-4E37-94E4-3096E21E9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9DAEA1-15AA-42F3-BC28-1C139C2A3E0C}"/>
              </a:ext>
            </a:extLst>
          </p:cNvPr>
          <p:cNvSpPr txBox="1"/>
          <p:nvPr/>
        </p:nvSpPr>
        <p:spPr>
          <a:xfrm>
            <a:off x="-69204" y="1905506"/>
            <a:ext cx="12192000" cy="3046988"/>
          </a:xfrm>
          <a:prstGeom prst="rect">
            <a:avLst/>
          </a:prstGeom>
          <a:noFill/>
        </p:spPr>
        <p:txBody>
          <a:bodyPr wrap="square" rtlCol="0">
            <a:spAutoFit/>
          </a:bodyPr>
          <a:lstStyle/>
          <a:p>
            <a:pPr algn="ctr"/>
            <a:r>
              <a:rPr lang="en-AU" sz="9600" b="1" dirty="0">
                <a:solidFill>
                  <a:schemeClr val="bg1"/>
                </a:solidFill>
                <a:effectLst>
                  <a:outerShdw blurRad="38100" dist="38100" dir="2700000" algn="tl">
                    <a:srgbClr val="000000">
                      <a:alpha val="43137"/>
                    </a:srgbClr>
                  </a:outerShdw>
                </a:effectLst>
                <a:latin typeface="Algerian" panose="04020705040A02060702" pitchFamily="82" charset="0"/>
              </a:rPr>
              <a:t>The Lord be with you</a:t>
            </a:r>
          </a:p>
        </p:txBody>
      </p:sp>
      <p:sp>
        <p:nvSpPr>
          <p:cNvPr id="3" name="TextBox 2">
            <a:extLst>
              <a:ext uri="{FF2B5EF4-FFF2-40B4-BE49-F238E27FC236}">
                <a16:creationId xmlns:a16="http://schemas.microsoft.com/office/drawing/2014/main" id="{2074D316-82BC-426C-B62E-5A578B7058D6}"/>
              </a:ext>
            </a:extLst>
          </p:cNvPr>
          <p:cNvSpPr txBox="1"/>
          <p:nvPr/>
        </p:nvSpPr>
        <p:spPr>
          <a:xfrm>
            <a:off x="-69204" y="5288340"/>
            <a:ext cx="12192000" cy="1569660"/>
          </a:xfrm>
          <a:prstGeom prst="rect">
            <a:avLst/>
          </a:prstGeom>
          <a:noFill/>
        </p:spPr>
        <p:txBody>
          <a:bodyPr wrap="square" rtlCol="0">
            <a:spAutoFit/>
          </a:bodyPr>
          <a:lstStyle/>
          <a:p>
            <a:pPr algn="ctr"/>
            <a:r>
              <a:rPr lang="en-AU" sz="9600" i="1" dirty="0">
                <a:solidFill>
                  <a:schemeClr val="bg1"/>
                </a:solidFill>
                <a:latin typeface="Algerian" panose="04020705040A02060702" pitchFamily="82" charset="0"/>
              </a:rPr>
              <a:t>And Also With You</a:t>
            </a:r>
          </a:p>
        </p:txBody>
      </p:sp>
    </p:spTree>
    <p:extLst>
      <p:ext uri="{BB962C8B-B14F-4D97-AF65-F5344CB8AC3E}">
        <p14:creationId xmlns:p14="http://schemas.microsoft.com/office/powerpoint/2010/main" val="364584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rson doing ok hand sign, Thumb signal Hand, Thumb Up Hand, hands, arm,  hand Model png | PNGWing">
            <a:extLst>
              <a:ext uri="{FF2B5EF4-FFF2-40B4-BE49-F238E27FC236}">
                <a16:creationId xmlns:a16="http://schemas.microsoft.com/office/drawing/2014/main" id="{980DACF2-D06F-474F-818A-E9D11E078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DBB257-52AE-42A9-B4BC-0297730A355E}"/>
              </a:ext>
            </a:extLst>
          </p:cNvPr>
          <p:cNvSpPr txBox="1"/>
          <p:nvPr/>
        </p:nvSpPr>
        <p:spPr>
          <a:xfrm>
            <a:off x="0" y="1166842"/>
            <a:ext cx="4078514" cy="4524315"/>
          </a:xfrm>
          <a:prstGeom prst="rect">
            <a:avLst/>
          </a:prstGeom>
          <a:noFill/>
        </p:spPr>
        <p:txBody>
          <a:bodyPr wrap="square" rtlCol="0">
            <a:spAutoFit/>
          </a:bodyPr>
          <a:lstStyle/>
          <a:p>
            <a:pPr algn="ctr"/>
            <a:r>
              <a:rPr lang="en-US" sz="9600" dirty="0">
                <a:latin typeface="Algerian" panose="04020705040A02060702" pitchFamily="82" charset="0"/>
              </a:rPr>
              <a:t>Sign of Peace</a:t>
            </a:r>
            <a:endParaRPr lang="en-AU" sz="9600" dirty="0">
              <a:latin typeface="Algerian" panose="04020705040A02060702" pitchFamily="82" charset="0"/>
            </a:endParaRPr>
          </a:p>
        </p:txBody>
      </p:sp>
    </p:spTree>
    <p:extLst>
      <p:ext uri="{BB962C8B-B14F-4D97-AF65-F5344CB8AC3E}">
        <p14:creationId xmlns:p14="http://schemas.microsoft.com/office/powerpoint/2010/main" val="23772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1698</Words>
  <Application>Microsoft Office PowerPoint</Application>
  <PresentationFormat>Widescreen</PresentationFormat>
  <Paragraphs>153</Paragraphs>
  <Slides>59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Academy Engraved LET</vt:lpstr>
      <vt:lpstr>Algerian</vt: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40</cp:revision>
  <dcterms:created xsi:type="dcterms:W3CDTF">2021-05-05T09:48:49Z</dcterms:created>
  <dcterms:modified xsi:type="dcterms:W3CDTF">2021-05-10T23:38:18Z</dcterms:modified>
</cp:coreProperties>
</file>